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media/image63.jpg" ContentType="image/jpg"/>
  <Override PartName="/ppt/media/image65.jpg" ContentType="image/jpg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3" r:id="rId3"/>
  </p:sldMasterIdLst>
  <p:notesMasterIdLst>
    <p:notesMasterId r:id="rId54"/>
  </p:notesMasterIdLst>
  <p:sldIdLst>
    <p:sldId id="256" r:id="rId4"/>
    <p:sldId id="2145709302" r:id="rId5"/>
    <p:sldId id="2145709305" r:id="rId6"/>
    <p:sldId id="2145709304" r:id="rId7"/>
    <p:sldId id="2145709309" r:id="rId8"/>
    <p:sldId id="2145709310" r:id="rId9"/>
    <p:sldId id="2145709308" r:id="rId10"/>
    <p:sldId id="2145709306" r:id="rId11"/>
    <p:sldId id="2145709307" r:id="rId12"/>
    <p:sldId id="2145709311" r:id="rId13"/>
    <p:sldId id="2145709312" r:id="rId14"/>
    <p:sldId id="2145709313" r:id="rId15"/>
    <p:sldId id="2145709314" r:id="rId16"/>
    <p:sldId id="2145709315" r:id="rId17"/>
    <p:sldId id="2145709316" r:id="rId18"/>
    <p:sldId id="2145709321" r:id="rId19"/>
    <p:sldId id="2145709317" r:id="rId20"/>
    <p:sldId id="2145709319" r:id="rId21"/>
    <p:sldId id="2145709336" r:id="rId22"/>
    <p:sldId id="2145709318" r:id="rId23"/>
    <p:sldId id="2145709320" r:id="rId24"/>
    <p:sldId id="2145709337" r:id="rId25"/>
    <p:sldId id="2145709338" r:id="rId26"/>
    <p:sldId id="2145709339" r:id="rId27"/>
    <p:sldId id="2145709340" r:id="rId28"/>
    <p:sldId id="2145709341" r:id="rId29"/>
    <p:sldId id="2145709329" r:id="rId30"/>
    <p:sldId id="2145709322" r:id="rId31"/>
    <p:sldId id="2145709323" r:id="rId32"/>
    <p:sldId id="311" r:id="rId33"/>
    <p:sldId id="313" r:id="rId34"/>
    <p:sldId id="2145709325" r:id="rId35"/>
    <p:sldId id="312" r:id="rId36"/>
    <p:sldId id="314" r:id="rId37"/>
    <p:sldId id="315" r:id="rId38"/>
    <p:sldId id="316" r:id="rId39"/>
    <p:sldId id="2145709326" r:id="rId40"/>
    <p:sldId id="317" r:id="rId41"/>
    <p:sldId id="2145709342" r:id="rId42"/>
    <p:sldId id="318" r:id="rId43"/>
    <p:sldId id="319" r:id="rId44"/>
    <p:sldId id="2145709327" r:id="rId45"/>
    <p:sldId id="2145709328" r:id="rId46"/>
    <p:sldId id="2145709343" r:id="rId47"/>
    <p:sldId id="322" r:id="rId48"/>
    <p:sldId id="2145709335" r:id="rId49"/>
    <p:sldId id="328" r:id="rId50"/>
    <p:sldId id="2145709330" r:id="rId51"/>
    <p:sldId id="2145709334" r:id="rId52"/>
    <p:sldId id="26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ina Rizqi Amalia" initials="ARA" lastIdx="55" clrIdx="0">
    <p:extLst>
      <p:ext uri="{19B8F6BF-5375-455C-9EA6-DF929625EA0E}">
        <p15:presenceInfo xmlns:p15="http://schemas.microsoft.com/office/powerpoint/2012/main" userId="c58c9d08c0c0de21" providerId="Windows Live"/>
      </p:ext>
    </p:extLst>
  </p:cmAuthor>
  <p:cmAuthor id="2" name="Fairuz Sufi Aziz, A.Md." initials="FSAA" lastIdx="4" clrIdx="1"/>
  <p:cmAuthor id="3" name="Rizky Maynanda" initials="RM" lastIdx="6" clrIdx="2">
    <p:extLst>
      <p:ext uri="{19B8F6BF-5375-455C-9EA6-DF929625EA0E}">
        <p15:presenceInfo xmlns:p15="http://schemas.microsoft.com/office/powerpoint/2012/main" userId="b85f12d000dc5a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843C0C"/>
    <a:srgbClr val="4472C4"/>
    <a:srgbClr val="23E148"/>
    <a:srgbClr val="F7BD02"/>
    <a:srgbClr val="4472C3"/>
    <a:srgbClr val="9CC2E5"/>
    <a:srgbClr val="DAE3F3"/>
    <a:srgbClr val="002060"/>
    <a:srgbClr val="42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82456" autoAdjust="0"/>
  </p:normalViewPr>
  <p:slideViewPr>
    <p:cSldViewPr snapToGrid="0">
      <p:cViewPr varScale="1">
        <p:scale>
          <a:sx n="68" d="100"/>
          <a:sy n="68" d="100"/>
        </p:scale>
        <p:origin x="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75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clipart-library.com/cliparts-leadership-skills.html" TargetMode="External"/><Relationship Id="rId1" Type="http://schemas.openxmlformats.org/officeDocument/2006/relationships/image" Target="../media/image50.jpeg"/><Relationship Id="rId4" Type="http://schemas.openxmlformats.org/officeDocument/2006/relationships/image" Target="../media/image52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image" Target="../media/image67.jp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clipart-library.com/cliparts-leadership-skills.html" TargetMode="External"/><Relationship Id="rId1" Type="http://schemas.openxmlformats.org/officeDocument/2006/relationships/image" Target="../media/image50.jpeg"/><Relationship Id="rId4" Type="http://schemas.openxmlformats.org/officeDocument/2006/relationships/image" Target="../media/image52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image" Target="../media/image6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86DE4D-D5BB-4A2D-8DF9-25BA542FDF1B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AD319810-9110-4133-8EB9-EE0B5D266486}">
      <dgm:prSet phldrT="[Text]"/>
      <dgm:spPr/>
      <dgm:t>
        <a:bodyPr/>
        <a:lstStyle/>
        <a:p>
          <a:r>
            <a:rPr lang="en-AU" dirty="0"/>
            <a:t>TABK</a:t>
          </a:r>
        </a:p>
      </dgm:t>
    </dgm:pt>
    <dgm:pt modelId="{96DDD866-F311-4072-93C4-407B6CFEE7E0}" type="parTrans" cxnId="{19F8EE44-FCD6-4BCA-BC3B-E0C99AAF7318}">
      <dgm:prSet/>
      <dgm:spPr/>
      <dgm:t>
        <a:bodyPr/>
        <a:lstStyle/>
        <a:p>
          <a:endParaRPr lang="en-AU"/>
        </a:p>
      </dgm:t>
    </dgm:pt>
    <dgm:pt modelId="{259922CD-DBE2-49D3-8B7F-88590196BB20}" type="sibTrans" cxnId="{19F8EE44-FCD6-4BCA-BC3B-E0C99AAF7318}">
      <dgm:prSet/>
      <dgm:spPr/>
      <dgm:t>
        <a:bodyPr/>
        <a:lstStyle/>
        <a:p>
          <a:endParaRPr lang="en-AU"/>
        </a:p>
      </dgm:t>
    </dgm:pt>
    <dgm:pt modelId="{E0A413D8-69F7-4DA4-BD39-E5C8CF10AA23}">
      <dgm:prSet phldrT="[Text]"/>
      <dgm:spPr/>
      <dgm:t>
        <a:bodyPr/>
        <a:lstStyle/>
        <a:p>
          <a:r>
            <a:rPr lang="en-AU" dirty="0" err="1"/>
            <a:t>Inisiasi</a:t>
          </a:r>
          <a:r>
            <a:rPr lang="en-AU" dirty="0"/>
            <a:t> </a:t>
          </a:r>
          <a:r>
            <a:rPr lang="en-AU" dirty="0" err="1"/>
            <a:t>awal</a:t>
          </a:r>
          <a:r>
            <a:rPr lang="en-AU" dirty="0"/>
            <a:t> CA</a:t>
          </a:r>
        </a:p>
      </dgm:t>
    </dgm:pt>
    <dgm:pt modelId="{E434710B-A1D9-4BCE-B6C6-1DD2DE3424A8}" type="parTrans" cxnId="{F425FBC8-634D-4C6A-97D4-019486567F03}">
      <dgm:prSet/>
      <dgm:spPr/>
      <dgm:t>
        <a:bodyPr/>
        <a:lstStyle/>
        <a:p>
          <a:endParaRPr lang="en-AU"/>
        </a:p>
      </dgm:t>
    </dgm:pt>
    <dgm:pt modelId="{975D2A3B-4A47-4B43-893A-274A7A524509}" type="sibTrans" cxnId="{F425FBC8-634D-4C6A-97D4-019486567F03}">
      <dgm:prSet/>
      <dgm:spPr/>
      <dgm:t>
        <a:bodyPr/>
        <a:lstStyle/>
        <a:p>
          <a:endParaRPr lang="en-AU"/>
        </a:p>
      </dgm:t>
    </dgm:pt>
    <dgm:pt modelId="{B4308C6E-A74B-4467-A2FC-B4EF361FDDB8}">
      <dgm:prSet phldrT="[Text]"/>
      <dgm:spPr/>
      <dgm:t>
        <a:bodyPr/>
        <a:lstStyle/>
        <a:p>
          <a:r>
            <a:rPr lang="en-AU" dirty="0"/>
            <a:t>Continuous Audit (CA)</a:t>
          </a:r>
        </a:p>
      </dgm:t>
    </dgm:pt>
    <dgm:pt modelId="{F14E88F1-2EDC-4167-B1E1-14F198FF7EC2}" type="parTrans" cxnId="{373582FE-1318-4CD1-9F87-04A33559A036}">
      <dgm:prSet/>
      <dgm:spPr/>
      <dgm:t>
        <a:bodyPr/>
        <a:lstStyle/>
        <a:p>
          <a:endParaRPr lang="en-AU"/>
        </a:p>
      </dgm:t>
    </dgm:pt>
    <dgm:pt modelId="{2B4F9613-8A4C-4FFD-B3A4-E90BA42BA9EF}" type="sibTrans" cxnId="{373582FE-1318-4CD1-9F87-04A33559A036}">
      <dgm:prSet/>
      <dgm:spPr/>
      <dgm:t>
        <a:bodyPr/>
        <a:lstStyle/>
        <a:p>
          <a:endParaRPr lang="en-AU"/>
        </a:p>
      </dgm:t>
    </dgm:pt>
    <dgm:pt modelId="{6AB366E4-5DB8-4943-BB23-08172DC324B5}">
      <dgm:prSet phldrT="[Text]"/>
      <dgm:spPr/>
      <dgm:t>
        <a:bodyPr/>
        <a:lstStyle/>
        <a:p>
          <a:r>
            <a:rPr lang="en-AU" dirty="0" err="1"/>
            <a:t>Otomasi</a:t>
          </a:r>
          <a:r>
            <a:rPr lang="en-AU" dirty="0"/>
            <a:t> </a:t>
          </a:r>
          <a:r>
            <a:rPr lang="en-AU" dirty="0" err="1"/>
            <a:t>Pengujian</a:t>
          </a:r>
          <a:r>
            <a:rPr lang="en-AU" dirty="0"/>
            <a:t> TABK</a:t>
          </a:r>
        </a:p>
      </dgm:t>
    </dgm:pt>
    <dgm:pt modelId="{3FAE1103-FC79-420E-B9D1-4D8C6A406C05}" type="parTrans" cxnId="{D014C2F9-2EB7-4BAA-A684-BBF71530967D}">
      <dgm:prSet/>
      <dgm:spPr/>
      <dgm:t>
        <a:bodyPr/>
        <a:lstStyle/>
        <a:p>
          <a:endParaRPr lang="en-AU"/>
        </a:p>
      </dgm:t>
    </dgm:pt>
    <dgm:pt modelId="{6E294094-0E7E-467A-A57F-474CCDD052B8}" type="sibTrans" cxnId="{D014C2F9-2EB7-4BAA-A684-BBF71530967D}">
      <dgm:prSet/>
      <dgm:spPr/>
      <dgm:t>
        <a:bodyPr/>
        <a:lstStyle/>
        <a:p>
          <a:endParaRPr lang="en-AU"/>
        </a:p>
      </dgm:t>
    </dgm:pt>
    <dgm:pt modelId="{1780D938-FA21-49D5-9834-4D7E9FD94742}">
      <dgm:prSet phldrT="[Text]"/>
      <dgm:spPr/>
      <dgm:t>
        <a:bodyPr/>
        <a:lstStyle/>
        <a:p>
          <a:r>
            <a:rPr lang="en-AU" dirty="0"/>
            <a:t>CA </a:t>
          </a:r>
          <a:r>
            <a:rPr lang="en-AU" dirty="0" err="1"/>
            <a:t>tanpa</a:t>
          </a:r>
          <a:r>
            <a:rPr lang="en-AU" dirty="0"/>
            <a:t> </a:t>
          </a:r>
          <a:r>
            <a:rPr lang="en-AU" dirty="0" err="1"/>
            <a:t>anomali</a:t>
          </a:r>
          <a:r>
            <a:rPr lang="en-AU" dirty="0"/>
            <a:t> </a:t>
          </a:r>
          <a:r>
            <a:rPr lang="en-AU" dirty="0" err="1"/>
            <a:t>indikasi</a:t>
          </a:r>
          <a:r>
            <a:rPr lang="en-AU" dirty="0"/>
            <a:t> :</a:t>
          </a:r>
        </a:p>
      </dgm:t>
    </dgm:pt>
    <dgm:pt modelId="{4EECA922-B52B-492E-AF53-B3FC12866F09}" type="parTrans" cxnId="{FDA74B7C-DE7F-44E8-BC2F-A1B1747E8635}">
      <dgm:prSet/>
      <dgm:spPr/>
      <dgm:t>
        <a:bodyPr/>
        <a:lstStyle/>
        <a:p>
          <a:endParaRPr lang="en-AU"/>
        </a:p>
      </dgm:t>
    </dgm:pt>
    <dgm:pt modelId="{DBC1CD95-C6F1-4315-BFAC-0B1BA0D298FB}" type="sibTrans" cxnId="{FDA74B7C-DE7F-44E8-BC2F-A1B1747E8635}">
      <dgm:prSet/>
      <dgm:spPr/>
      <dgm:t>
        <a:bodyPr/>
        <a:lstStyle/>
        <a:p>
          <a:endParaRPr lang="en-AU"/>
        </a:p>
      </dgm:t>
    </dgm:pt>
    <dgm:pt modelId="{0B94B9FC-EFA2-4F8D-A5CB-1388D9EB2DEB}">
      <dgm:prSet phldrT="[Text]"/>
      <dgm:spPr/>
      <dgm:t>
        <a:bodyPr/>
        <a:lstStyle/>
        <a:p>
          <a:r>
            <a:rPr lang="en-AU" dirty="0"/>
            <a:t>Fields audit tools</a:t>
          </a:r>
        </a:p>
      </dgm:t>
    </dgm:pt>
    <dgm:pt modelId="{2518E87F-7F4E-4A80-824B-0104E160AEF7}" type="parTrans" cxnId="{99EF0282-D85D-4F32-97BA-B34A84A1B20F}">
      <dgm:prSet/>
      <dgm:spPr/>
      <dgm:t>
        <a:bodyPr/>
        <a:lstStyle/>
        <a:p>
          <a:endParaRPr lang="en-AU"/>
        </a:p>
      </dgm:t>
    </dgm:pt>
    <dgm:pt modelId="{BBFBD951-7839-4717-AFF2-CF0ECB2CEA07}" type="sibTrans" cxnId="{99EF0282-D85D-4F32-97BA-B34A84A1B20F}">
      <dgm:prSet/>
      <dgm:spPr/>
      <dgm:t>
        <a:bodyPr/>
        <a:lstStyle/>
        <a:p>
          <a:endParaRPr lang="en-AU"/>
        </a:p>
      </dgm:t>
    </dgm:pt>
    <dgm:pt modelId="{9095B3C0-DA41-4913-858D-19B41AA6B0FC}">
      <dgm:prSet phldrT="[Text]"/>
      <dgm:spPr/>
      <dgm:t>
        <a:bodyPr/>
        <a:lstStyle/>
        <a:p>
          <a:r>
            <a:rPr lang="en-AU" dirty="0" err="1"/>
            <a:t>Dapat</a:t>
          </a:r>
          <a:r>
            <a:rPr lang="en-AU" dirty="0"/>
            <a:t> </a:t>
          </a:r>
          <a:r>
            <a:rPr lang="en-AU" dirty="0" err="1"/>
            <a:t>dikombinasikan</a:t>
          </a:r>
          <a:r>
            <a:rPr lang="en-AU" dirty="0"/>
            <a:t> dg </a:t>
          </a:r>
          <a:r>
            <a:rPr lang="en-AU" dirty="0" err="1"/>
            <a:t>teknik</a:t>
          </a:r>
          <a:r>
            <a:rPr lang="en-AU" dirty="0"/>
            <a:t> lain</a:t>
          </a:r>
        </a:p>
      </dgm:t>
    </dgm:pt>
    <dgm:pt modelId="{3A3B63D3-A2EE-48A1-9229-3870CFC99F5E}" type="parTrans" cxnId="{32F48692-E536-491E-94BD-493EFB6E7CCC}">
      <dgm:prSet/>
      <dgm:spPr/>
      <dgm:t>
        <a:bodyPr/>
        <a:lstStyle/>
        <a:p>
          <a:endParaRPr lang="en-AU"/>
        </a:p>
      </dgm:t>
    </dgm:pt>
    <dgm:pt modelId="{6235382B-7A78-4823-BA07-2C2E608BC5D4}" type="sibTrans" cxnId="{32F48692-E536-491E-94BD-493EFB6E7CCC}">
      <dgm:prSet/>
      <dgm:spPr/>
      <dgm:t>
        <a:bodyPr/>
        <a:lstStyle/>
        <a:p>
          <a:endParaRPr lang="en-AU"/>
        </a:p>
      </dgm:t>
    </dgm:pt>
    <dgm:pt modelId="{BB8BE633-36E8-4675-8CA6-1F2718BEF4B3}">
      <dgm:prSet phldrT="[Text]"/>
      <dgm:spPr/>
      <dgm:t>
        <a:bodyPr/>
        <a:lstStyle/>
        <a:p>
          <a:r>
            <a:rPr lang="en-AU" dirty="0" err="1"/>
            <a:t>Pengendalian</a:t>
          </a:r>
          <a:r>
            <a:rPr lang="en-AU" dirty="0"/>
            <a:t> Intern</a:t>
          </a:r>
        </a:p>
      </dgm:t>
    </dgm:pt>
    <dgm:pt modelId="{289383B9-E594-4134-91DF-0FC48B4CE378}" type="parTrans" cxnId="{9222333F-53CF-4838-AA81-2FB57F10B3DD}">
      <dgm:prSet/>
      <dgm:spPr/>
      <dgm:t>
        <a:bodyPr/>
        <a:lstStyle/>
        <a:p>
          <a:endParaRPr lang="en-AU"/>
        </a:p>
      </dgm:t>
    </dgm:pt>
    <dgm:pt modelId="{955D2EC0-849D-4B0F-B8BE-F5F3A94DB8D1}" type="sibTrans" cxnId="{9222333F-53CF-4838-AA81-2FB57F10B3DD}">
      <dgm:prSet/>
      <dgm:spPr/>
      <dgm:t>
        <a:bodyPr/>
        <a:lstStyle/>
        <a:p>
          <a:endParaRPr lang="en-AU"/>
        </a:p>
      </dgm:t>
    </dgm:pt>
    <dgm:pt modelId="{C937679F-3FCA-4B63-9D0F-C15F0A3DC5AF}">
      <dgm:prSet phldrT="[Text]"/>
      <dgm:spPr/>
      <dgm:t>
        <a:bodyPr/>
        <a:lstStyle/>
        <a:p>
          <a:r>
            <a:rPr lang="en-AU" dirty="0" err="1"/>
            <a:t>Mitigasi</a:t>
          </a:r>
          <a:r>
            <a:rPr lang="en-AU" dirty="0"/>
            <a:t> </a:t>
          </a:r>
          <a:r>
            <a:rPr lang="en-AU" dirty="0" err="1"/>
            <a:t>Risiko</a:t>
          </a:r>
          <a:endParaRPr lang="en-AU" dirty="0"/>
        </a:p>
      </dgm:t>
    </dgm:pt>
    <dgm:pt modelId="{2F12C679-C415-4D2E-A65C-20569DAEE965}" type="parTrans" cxnId="{BAF66EE4-816A-40CC-99C1-3478C4B4424B}">
      <dgm:prSet/>
      <dgm:spPr/>
      <dgm:t>
        <a:bodyPr/>
        <a:lstStyle/>
        <a:p>
          <a:endParaRPr lang="en-AU"/>
        </a:p>
      </dgm:t>
    </dgm:pt>
    <dgm:pt modelId="{D771B9B6-E110-4B3A-B4B6-85F6339688C7}" type="sibTrans" cxnId="{BAF66EE4-816A-40CC-99C1-3478C4B4424B}">
      <dgm:prSet/>
      <dgm:spPr/>
      <dgm:t>
        <a:bodyPr/>
        <a:lstStyle/>
        <a:p>
          <a:endParaRPr lang="en-AU"/>
        </a:p>
      </dgm:t>
    </dgm:pt>
    <dgm:pt modelId="{96507DA6-ABD1-4278-903A-01DE37A16581}">
      <dgm:prSet phldrT="[Text]"/>
      <dgm:spPr/>
      <dgm:t>
        <a:bodyPr/>
        <a:lstStyle/>
        <a:p>
          <a:endParaRPr lang="en-AU" dirty="0"/>
        </a:p>
      </dgm:t>
    </dgm:pt>
    <dgm:pt modelId="{7D7561DA-75F1-4759-AC3C-75CBE1867FF3}" type="parTrans" cxnId="{2B1F3DD7-2A8C-42C1-BC83-BD0ED379E34D}">
      <dgm:prSet/>
      <dgm:spPr/>
      <dgm:t>
        <a:bodyPr/>
        <a:lstStyle/>
        <a:p>
          <a:endParaRPr lang="en-AU"/>
        </a:p>
      </dgm:t>
    </dgm:pt>
    <dgm:pt modelId="{00AD5BB2-055C-41B0-AE0A-31729FC10D8A}" type="sibTrans" cxnId="{2B1F3DD7-2A8C-42C1-BC83-BD0ED379E34D}">
      <dgm:prSet/>
      <dgm:spPr/>
      <dgm:t>
        <a:bodyPr/>
        <a:lstStyle/>
        <a:p>
          <a:endParaRPr lang="en-AU"/>
        </a:p>
      </dgm:t>
    </dgm:pt>
    <dgm:pt modelId="{1299D218-6BDB-4465-882B-F95368AB683C}">
      <dgm:prSet phldrT="[Text]"/>
      <dgm:spPr/>
      <dgm:t>
        <a:bodyPr/>
        <a:lstStyle/>
        <a:p>
          <a:r>
            <a:rPr lang="en-AU" dirty="0" err="1"/>
            <a:t>Probis</a:t>
          </a:r>
          <a:r>
            <a:rPr lang="en-AU" dirty="0"/>
            <a:t> </a:t>
          </a:r>
          <a:r>
            <a:rPr lang="en-AU" dirty="0" err="1"/>
            <a:t>bebas</a:t>
          </a:r>
          <a:r>
            <a:rPr lang="en-AU" dirty="0"/>
            <a:t> </a:t>
          </a:r>
          <a:r>
            <a:rPr lang="en-AU" dirty="0" err="1"/>
            <a:t>dari</a:t>
          </a:r>
          <a:r>
            <a:rPr lang="en-AU" dirty="0"/>
            <a:t> </a:t>
          </a:r>
          <a:r>
            <a:rPr lang="en-AU" dirty="0" err="1"/>
            <a:t>kesalahan</a:t>
          </a:r>
          <a:r>
            <a:rPr lang="en-AU" dirty="0"/>
            <a:t> material</a:t>
          </a:r>
        </a:p>
      </dgm:t>
    </dgm:pt>
    <dgm:pt modelId="{87D53979-C2B1-40C8-BDF2-AE2CF27DECEC}" type="parTrans" cxnId="{279A1CF9-963F-4F6F-B506-F3E648FE65EA}">
      <dgm:prSet/>
      <dgm:spPr/>
      <dgm:t>
        <a:bodyPr/>
        <a:lstStyle/>
        <a:p>
          <a:endParaRPr lang="en-AU"/>
        </a:p>
      </dgm:t>
    </dgm:pt>
    <dgm:pt modelId="{32AF72D2-9069-44DC-B70E-02E4C54EB773}" type="sibTrans" cxnId="{279A1CF9-963F-4F6F-B506-F3E648FE65EA}">
      <dgm:prSet/>
      <dgm:spPr/>
      <dgm:t>
        <a:bodyPr/>
        <a:lstStyle/>
        <a:p>
          <a:endParaRPr lang="en-AU"/>
        </a:p>
      </dgm:t>
    </dgm:pt>
    <dgm:pt modelId="{0475246C-6236-45AA-8924-9D288CA2FD9C}" type="pres">
      <dgm:prSet presAssocID="{C986DE4D-D5BB-4A2D-8DF9-25BA542FDF1B}" presName="Name0" presStyleCnt="0">
        <dgm:presLayoutVars>
          <dgm:dir/>
          <dgm:animLvl val="lvl"/>
          <dgm:resizeHandles val="exact"/>
        </dgm:presLayoutVars>
      </dgm:prSet>
      <dgm:spPr/>
    </dgm:pt>
    <dgm:pt modelId="{195547B2-B703-4203-9507-A70D676CB252}" type="pres">
      <dgm:prSet presAssocID="{C986DE4D-D5BB-4A2D-8DF9-25BA542FDF1B}" presName="tSp" presStyleCnt="0"/>
      <dgm:spPr/>
    </dgm:pt>
    <dgm:pt modelId="{2F3BF341-CEDC-4580-A3C0-D11CD33C195F}" type="pres">
      <dgm:prSet presAssocID="{C986DE4D-D5BB-4A2D-8DF9-25BA542FDF1B}" presName="bSp" presStyleCnt="0"/>
      <dgm:spPr/>
    </dgm:pt>
    <dgm:pt modelId="{55E55D79-D251-4488-A2A4-2D99FFA9C21C}" type="pres">
      <dgm:prSet presAssocID="{C986DE4D-D5BB-4A2D-8DF9-25BA542FDF1B}" presName="process" presStyleCnt="0"/>
      <dgm:spPr/>
    </dgm:pt>
    <dgm:pt modelId="{AFD700F2-AF90-44C0-9D11-B131120E2E7E}" type="pres">
      <dgm:prSet presAssocID="{AD319810-9110-4133-8EB9-EE0B5D266486}" presName="composite1" presStyleCnt="0"/>
      <dgm:spPr/>
    </dgm:pt>
    <dgm:pt modelId="{6C8927B0-9B71-4888-99EC-E7C077F5AA60}" type="pres">
      <dgm:prSet presAssocID="{AD319810-9110-4133-8EB9-EE0B5D266486}" presName="dummyNode1" presStyleLbl="node1" presStyleIdx="0" presStyleCnt="2"/>
      <dgm:spPr/>
    </dgm:pt>
    <dgm:pt modelId="{644B283A-9E48-45BF-AE01-B9EB53E80428}" type="pres">
      <dgm:prSet presAssocID="{AD319810-9110-4133-8EB9-EE0B5D266486}" presName="childNode1" presStyleLbl="bgAcc1" presStyleIdx="0" presStyleCnt="2">
        <dgm:presLayoutVars>
          <dgm:bulletEnabled val="1"/>
        </dgm:presLayoutVars>
      </dgm:prSet>
      <dgm:spPr/>
    </dgm:pt>
    <dgm:pt modelId="{8B49E804-9B23-4BD4-950A-4CDD8AABAECE}" type="pres">
      <dgm:prSet presAssocID="{AD319810-9110-4133-8EB9-EE0B5D266486}" presName="childNode1tx" presStyleLbl="bgAcc1" presStyleIdx="0" presStyleCnt="2">
        <dgm:presLayoutVars>
          <dgm:bulletEnabled val="1"/>
        </dgm:presLayoutVars>
      </dgm:prSet>
      <dgm:spPr/>
    </dgm:pt>
    <dgm:pt modelId="{A5248725-B18F-4FA2-B882-8A941A3F09A8}" type="pres">
      <dgm:prSet presAssocID="{AD319810-9110-4133-8EB9-EE0B5D266486}" presName="parentNode1" presStyleLbl="node1" presStyleIdx="0" presStyleCnt="2">
        <dgm:presLayoutVars>
          <dgm:chMax val="1"/>
          <dgm:bulletEnabled val="1"/>
        </dgm:presLayoutVars>
      </dgm:prSet>
      <dgm:spPr/>
    </dgm:pt>
    <dgm:pt modelId="{4E7775B3-22BE-42BC-BFB1-157A97CF6255}" type="pres">
      <dgm:prSet presAssocID="{AD319810-9110-4133-8EB9-EE0B5D266486}" presName="connSite1" presStyleCnt="0"/>
      <dgm:spPr/>
    </dgm:pt>
    <dgm:pt modelId="{29B95550-F5DF-4EF2-A56B-DC55E501AABD}" type="pres">
      <dgm:prSet presAssocID="{259922CD-DBE2-49D3-8B7F-88590196BB20}" presName="Name9" presStyleLbl="sibTrans2D1" presStyleIdx="0" presStyleCnt="1"/>
      <dgm:spPr/>
    </dgm:pt>
    <dgm:pt modelId="{E101172D-7332-45A4-AC19-26C706FAD743}" type="pres">
      <dgm:prSet presAssocID="{B4308C6E-A74B-4467-A2FC-B4EF361FDDB8}" presName="composite2" presStyleCnt="0"/>
      <dgm:spPr/>
    </dgm:pt>
    <dgm:pt modelId="{FFE89B72-C3CC-4FE5-858A-0F6D406023A0}" type="pres">
      <dgm:prSet presAssocID="{B4308C6E-A74B-4467-A2FC-B4EF361FDDB8}" presName="dummyNode2" presStyleLbl="node1" presStyleIdx="0" presStyleCnt="2"/>
      <dgm:spPr/>
    </dgm:pt>
    <dgm:pt modelId="{7F11CB49-F138-48D7-B497-F7F6080E0E6E}" type="pres">
      <dgm:prSet presAssocID="{B4308C6E-A74B-4467-A2FC-B4EF361FDDB8}" presName="childNode2" presStyleLbl="bgAcc1" presStyleIdx="1" presStyleCnt="2">
        <dgm:presLayoutVars>
          <dgm:bulletEnabled val="1"/>
        </dgm:presLayoutVars>
      </dgm:prSet>
      <dgm:spPr/>
    </dgm:pt>
    <dgm:pt modelId="{21DB7543-C162-4207-9203-36FDBE484845}" type="pres">
      <dgm:prSet presAssocID="{B4308C6E-A74B-4467-A2FC-B4EF361FDDB8}" presName="childNode2tx" presStyleLbl="bgAcc1" presStyleIdx="1" presStyleCnt="2">
        <dgm:presLayoutVars>
          <dgm:bulletEnabled val="1"/>
        </dgm:presLayoutVars>
      </dgm:prSet>
      <dgm:spPr/>
    </dgm:pt>
    <dgm:pt modelId="{B4B6677B-A310-48CE-9207-B6F0ADF08C20}" type="pres">
      <dgm:prSet presAssocID="{B4308C6E-A74B-4467-A2FC-B4EF361FDDB8}" presName="parentNode2" presStyleLbl="node1" presStyleIdx="1" presStyleCnt="2">
        <dgm:presLayoutVars>
          <dgm:chMax val="0"/>
          <dgm:bulletEnabled val="1"/>
        </dgm:presLayoutVars>
      </dgm:prSet>
      <dgm:spPr/>
    </dgm:pt>
    <dgm:pt modelId="{EBAC3329-D6B7-43EA-AF24-90FA0138408D}" type="pres">
      <dgm:prSet presAssocID="{B4308C6E-A74B-4467-A2FC-B4EF361FDDB8}" presName="connSite2" presStyleCnt="0"/>
      <dgm:spPr/>
    </dgm:pt>
  </dgm:ptLst>
  <dgm:cxnLst>
    <dgm:cxn modelId="{8C85B908-33D9-4872-9C31-FE4562B57637}" type="presOf" srcId="{AD319810-9110-4133-8EB9-EE0B5D266486}" destId="{A5248725-B18F-4FA2-B882-8A941A3F09A8}" srcOrd="0" destOrd="0" presId="urn:microsoft.com/office/officeart/2005/8/layout/hProcess4"/>
    <dgm:cxn modelId="{6F2D461A-D480-4709-A2C4-FB0D76179DB0}" type="presOf" srcId="{96507DA6-ABD1-4278-903A-01DE37A16581}" destId="{21DB7543-C162-4207-9203-36FDBE484845}" srcOrd="1" destOrd="5" presId="urn:microsoft.com/office/officeart/2005/8/layout/hProcess4"/>
    <dgm:cxn modelId="{F050D029-0C38-415D-B1FF-8D28982DFDDE}" type="presOf" srcId="{C986DE4D-D5BB-4A2D-8DF9-25BA542FDF1B}" destId="{0475246C-6236-45AA-8924-9D288CA2FD9C}" srcOrd="0" destOrd="0" presId="urn:microsoft.com/office/officeart/2005/8/layout/hProcess4"/>
    <dgm:cxn modelId="{C9B1232B-3B33-484E-8A76-6FA949472489}" type="presOf" srcId="{259922CD-DBE2-49D3-8B7F-88590196BB20}" destId="{29B95550-F5DF-4EF2-A56B-DC55E501AABD}" srcOrd="0" destOrd="0" presId="urn:microsoft.com/office/officeart/2005/8/layout/hProcess4"/>
    <dgm:cxn modelId="{9675662B-C333-4C3F-991E-2B568643265D}" type="presOf" srcId="{1780D938-FA21-49D5-9834-4D7E9FD94742}" destId="{21DB7543-C162-4207-9203-36FDBE484845}" srcOrd="1" destOrd="1" presId="urn:microsoft.com/office/officeart/2005/8/layout/hProcess4"/>
    <dgm:cxn modelId="{3E668B3A-AF04-4A43-B116-6F4E094D9A4D}" type="presOf" srcId="{6AB366E4-5DB8-4943-BB23-08172DC324B5}" destId="{7F11CB49-F138-48D7-B497-F7F6080E0E6E}" srcOrd="0" destOrd="0" presId="urn:microsoft.com/office/officeart/2005/8/layout/hProcess4"/>
    <dgm:cxn modelId="{9222333F-53CF-4838-AA81-2FB57F10B3DD}" srcId="{1780D938-FA21-49D5-9834-4D7E9FD94742}" destId="{BB8BE633-36E8-4675-8CA6-1F2718BEF4B3}" srcOrd="0" destOrd="0" parTransId="{289383B9-E594-4134-91DF-0FC48B4CE378}" sibTransId="{955D2EC0-849D-4B0F-B8BE-F5F3A94DB8D1}"/>
    <dgm:cxn modelId="{D05D8660-353E-4A46-B207-D422CBB47DEB}" type="presOf" srcId="{BB8BE633-36E8-4675-8CA6-1F2718BEF4B3}" destId="{7F11CB49-F138-48D7-B497-F7F6080E0E6E}" srcOrd="0" destOrd="2" presId="urn:microsoft.com/office/officeart/2005/8/layout/hProcess4"/>
    <dgm:cxn modelId="{19F8EE44-FCD6-4BCA-BC3B-E0C99AAF7318}" srcId="{C986DE4D-D5BB-4A2D-8DF9-25BA542FDF1B}" destId="{AD319810-9110-4133-8EB9-EE0B5D266486}" srcOrd="0" destOrd="0" parTransId="{96DDD866-F311-4072-93C4-407B6CFEE7E0}" sibTransId="{259922CD-DBE2-49D3-8B7F-88590196BB20}"/>
    <dgm:cxn modelId="{89F03C56-2A7E-4489-B2CC-30EF55E15DB0}" type="presOf" srcId="{6AB366E4-5DB8-4943-BB23-08172DC324B5}" destId="{21DB7543-C162-4207-9203-36FDBE484845}" srcOrd="1" destOrd="0" presId="urn:microsoft.com/office/officeart/2005/8/layout/hProcess4"/>
    <dgm:cxn modelId="{E4A56E58-D224-438C-9F59-2E78D783953F}" type="presOf" srcId="{1299D218-6BDB-4465-882B-F95368AB683C}" destId="{7F11CB49-F138-48D7-B497-F7F6080E0E6E}" srcOrd="0" destOrd="4" presId="urn:microsoft.com/office/officeart/2005/8/layout/hProcess4"/>
    <dgm:cxn modelId="{8B65F279-6A19-416F-9A4F-334719D0067A}" type="presOf" srcId="{BB8BE633-36E8-4675-8CA6-1F2718BEF4B3}" destId="{21DB7543-C162-4207-9203-36FDBE484845}" srcOrd="1" destOrd="2" presId="urn:microsoft.com/office/officeart/2005/8/layout/hProcess4"/>
    <dgm:cxn modelId="{02D93A5A-9B85-4B0C-AFFB-D3E018CCF92F}" type="presOf" srcId="{E0A413D8-69F7-4DA4-BD39-E5C8CF10AA23}" destId="{8B49E804-9B23-4BD4-950A-4CDD8AABAECE}" srcOrd="1" destOrd="0" presId="urn:microsoft.com/office/officeart/2005/8/layout/hProcess4"/>
    <dgm:cxn modelId="{FDA74B7C-DE7F-44E8-BC2F-A1B1747E8635}" srcId="{B4308C6E-A74B-4467-A2FC-B4EF361FDDB8}" destId="{1780D938-FA21-49D5-9834-4D7E9FD94742}" srcOrd="1" destOrd="0" parTransId="{4EECA922-B52B-492E-AF53-B3FC12866F09}" sibTransId="{DBC1CD95-C6F1-4315-BFAC-0B1BA0D298FB}"/>
    <dgm:cxn modelId="{187BBA7F-BE4F-4866-BCFF-D808BF4ABB32}" type="presOf" srcId="{1780D938-FA21-49D5-9834-4D7E9FD94742}" destId="{7F11CB49-F138-48D7-B497-F7F6080E0E6E}" srcOrd="0" destOrd="1" presId="urn:microsoft.com/office/officeart/2005/8/layout/hProcess4"/>
    <dgm:cxn modelId="{99EF0282-D85D-4F32-97BA-B34A84A1B20F}" srcId="{AD319810-9110-4133-8EB9-EE0B5D266486}" destId="{0B94B9FC-EFA2-4F8D-A5CB-1388D9EB2DEB}" srcOrd="1" destOrd="0" parTransId="{2518E87F-7F4E-4A80-824B-0104E160AEF7}" sibTransId="{BBFBD951-7839-4717-AFF2-CF0ECB2CEA07}"/>
    <dgm:cxn modelId="{2C4EE582-B17A-4E00-B514-3AC223E2BA5E}" type="presOf" srcId="{1299D218-6BDB-4465-882B-F95368AB683C}" destId="{21DB7543-C162-4207-9203-36FDBE484845}" srcOrd="1" destOrd="4" presId="urn:microsoft.com/office/officeart/2005/8/layout/hProcess4"/>
    <dgm:cxn modelId="{493F0784-F2A2-44C8-BCCA-082B4ED78E98}" type="presOf" srcId="{B4308C6E-A74B-4467-A2FC-B4EF361FDDB8}" destId="{B4B6677B-A310-48CE-9207-B6F0ADF08C20}" srcOrd="0" destOrd="0" presId="urn:microsoft.com/office/officeart/2005/8/layout/hProcess4"/>
    <dgm:cxn modelId="{32F48692-E536-491E-94BD-493EFB6E7CCC}" srcId="{AD319810-9110-4133-8EB9-EE0B5D266486}" destId="{9095B3C0-DA41-4913-858D-19B41AA6B0FC}" srcOrd="2" destOrd="0" parTransId="{3A3B63D3-A2EE-48A1-9229-3870CFC99F5E}" sibTransId="{6235382B-7A78-4823-BA07-2C2E608BC5D4}"/>
    <dgm:cxn modelId="{7EB5AAA5-B7AC-4B02-9319-DF02D354571E}" type="presOf" srcId="{9095B3C0-DA41-4913-858D-19B41AA6B0FC}" destId="{644B283A-9E48-45BF-AE01-B9EB53E80428}" srcOrd="0" destOrd="2" presId="urn:microsoft.com/office/officeart/2005/8/layout/hProcess4"/>
    <dgm:cxn modelId="{6EBDCAA9-AED3-4955-A1F1-6AA4D73DDADA}" type="presOf" srcId="{0B94B9FC-EFA2-4F8D-A5CB-1388D9EB2DEB}" destId="{8B49E804-9B23-4BD4-950A-4CDD8AABAECE}" srcOrd="1" destOrd="1" presId="urn:microsoft.com/office/officeart/2005/8/layout/hProcess4"/>
    <dgm:cxn modelId="{DF22A2AA-EB9B-478E-A33D-C743E71E16BC}" type="presOf" srcId="{C937679F-3FCA-4B63-9D0F-C15F0A3DC5AF}" destId="{7F11CB49-F138-48D7-B497-F7F6080E0E6E}" srcOrd="0" destOrd="3" presId="urn:microsoft.com/office/officeart/2005/8/layout/hProcess4"/>
    <dgm:cxn modelId="{06C9F2AA-DD8B-40A9-8A90-3843538A079C}" type="presOf" srcId="{9095B3C0-DA41-4913-858D-19B41AA6B0FC}" destId="{8B49E804-9B23-4BD4-950A-4CDD8AABAECE}" srcOrd="1" destOrd="2" presId="urn:microsoft.com/office/officeart/2005/8/layout/hProcess4"/>
    <dgm:cxn modelId="{EA95ADAF-C8A4-4E91-9C9E-51F30EA0A9E7}" type="presOf" srcId="{C937679F-3FCA-4B63-9D0F-C15F0A3DC5AF}" destId="{21DB7543-C162-4207-9203-36FDBE484845}" srcOrd="1" destOrd="3" presId="urn:microsoft.com/office/officeart/2005/8/layout/hProcess4"/>
    <dgm:cxn modelId="{F425FBC8-634D-4C6A-97D4-019486567F03}" srcId="{AD319810-9110-4133-8EB9-EE0B5D266486}" destId="{E0A413D8-69F7-4DA4-BD39-E5C8CF10AA23}" srcOrd="0" destOrd="0" parTransId="{E434710B-A1D9-4BCE-B6C6-1DD2DE3424A8}" sibTransId="{975D2A3B-4A47-4B43-893A-274A7A524509}"/>
    <dgm:cxn modelId="{2B1F3DD7-2A8C-42C1-BC83-BD0ED379E34D}" srcId="{1780D938-FA21-49D5-9834-4D7E9FD94742}" destId="{96507DA6-ABD1-4278-903A-01DE37A16581}" srcOrd="3" destOrd="0" parTransId="{7D7561DA-75F1-4759-AC3C-75CBE1867FF3}" sibTransId="{00AD5BB2-055C-41B0-AE0A-31729FC10D8A}"/>
    <dgm:cxn modelId="{87B6C6E1-E177-4F5B-BA36-B65C694D8936}" type="presOf" srcId="{96507DA6-ABD1-4278-903A-01DE37A16581}" destId="{7F11CB49-F138-48D7-B497-F7F6080E0E6E}" srcOrd="0" destOrd="5" presId="urn:microsoft.com/office/officeart/2005/8/layout/hProcess4"/>
    <dgm:cxn modelId="{BAF66EE4-816A-40CC-99C1-3478C4B4424B}" srcId="{1780D938-FA21-49D5-9834-4D7E9FD94742}" destId="{C937679F-3FCA-4B63-9D0F-C15F0A3DC5AF}" srcOrd="1" destOrd="0" parTransId="{2F12C679-C415-4D2E-A65C-20569DAEE965}" sibTransId="{D771B9B6-E110-4B3A-B4B6-85F6339688C7}"/>
    <dgm:cxn modelId="{7EC355E5-D217-402A-9E9B-0A0E344E23DC}" type="presOf" srcId="{E0A413D8-69F7-4DA4-BD39-E5C8CF10AA23}" destId="{644B283A-9E48-45BF-AE01-B9EB53E80428}" srcOrd="0" destOrd="0" presId="urn:microsoft.com/office/officeart/2005/8/layout/hProcess4"/>
    <dgm:cxn modelId="{279A1CF9-963F-4F6F-B506-F3E648FE65EA}" srcId="{1780D938-FA21-49D5-9834-4D7E9FD94742}" destId="{1299D218-6BDB-4465-882B-F95368AB683C}" srcOrd="2" destOrd="0" parTransId="{87D53979-C2B1-40C8-BDF2-AE2CF27DECEC}" sibTransId="{32AF72D2-9069-44DC-B70E-02E4C54EB773}"/>
    <dgm:cxn modelId="{D014C2F9-2EB7-4BAA-A684-BBF71530967D}" srcId="{B4308C6E-A74B-4467-A2FC-B4EF361FDDB8}" destId="{6AB366E4-5DB8-4943-BB23-08172DC324B5}" srcOrd="0" destOrd="0" parTransId="{3FAE1103-FC79-420E-B9D1-4D8C6A406C05}" sibTransId="{6E294094-0E7E-467A-A57F-474CCDD052B8}"/>
    <dgm:cxn modelId="{373582FE-1318-4CD1-9F87-04A33559A036}" srcId="{C986DE4D-D5BB-4A2D-8DF9-25BA542FDF1B}" destId="{B4308C6E-A74B-4467-A2FC-B4EF361FDDB8}" srcOrd="1" destOrd="0" parTransId="{F14E88F1-2EDC-4167-B1E1-14F198FF7EC2}" sibTransId="{2B4F9613-8A4C-4FFD-B3A4-E90BA42BA9EF}"/>
    <dgm:cxn modelId="{255DC4FE-D3E9-4C25-8BC9-0A2173C3AF1B}" type="presOf" srcId="{0B94B9FC-EFA2-4F8D-A5CB-1388D9EB2DEB}" destId="{644B283A-9E48-45BF-AE01-B9EB53E80428}" srcOrd="0" destOrd="1" presId="urn:microsoft.com/office/officeart/2005/8/layout/hProcess4"/>
    <dgm:cxn modelId="{1277E76A-32E0-4093-AB9C-817DA927C29D}" type="presParOf" srcId="{0475246C-6236-45AA-8924-9D288CA2FD9C}" destId="{195547B2-B703-4203-9507-A70D676CB252}" srcOrd="0" destOrd="0" presId="urn:microsoft.com/office/officeart/2005/8/layout/hProcess4"/>
    <dgm:cxn modelId="{81871B2A-D7A5-4899-AA72-4A4AD90B1B34}" type="presParOf" srcId="{0475246C-6236-45AA-8924-9D288CA2FD9C}" destId="{2F3BF341-CEDC-4580-A3C0-D11CD33C195F}" srcOrd="1" destOrd="0" presId="urn:microsoft.com/office/officeart/2005/8/layout/hProcess4"/>
    <dgm:cxn modelId="{E2D04915-90BA-4FB5-87B5-E2423D1B05BB}" type="presParOf" srcId="{0475246C-6236-45AA-8924-9D288CA2FD9C}" destId="{55E55D79-D251-4488-A2A4-2D99FFA9C21C}" srcOrd="2" destOrd="0" presId="urn:microsoft.com/office/officeart/2005/8/layout/hProcess4"/>
    <dgm:cxn modelId="{BC5ADE76-AC30-4019-9B80-6B8D908468D0}" type="presParOf" srcId="{55E55D79-D251-4488-A2A4-2D99FFA9C21C}" destId="{AFD700F2-AF90-44C0-9D11-B131120E2E7E}" srcOrd="0" destOrd="0" presId="urn:microsoft.com/office/officeart/2005/8/layout/hProcess4"/>
    <dgm:cxn modelId="{EBF55F9D-DBF7-42A0-BB3B-946A35177D58}" type="presParOf" srcId="{AFD700F2-AF90-44C0-9D11-B131120E2E7E}" destId="{6C8927B0-9B71-4888-99EC-E7C077F5AA60}" srcOrd="0" destOrd="0" presId="urn:microsoft.com/office/officeart/2005/8/layout/hProcess4"/>
    <dgm:cxn modelId="{928CF52D-C023-4487-9BE1-D942FEC06643}" type="presParOf" srcId="{AFD700F2-AF90-44C0-9D11-B131120E2E7E}" destId="{644B283A-9E48-45BF-AE01-B9EB53E80428}" srcOrd="1" destOrd="0" presId="urn:microsoft.com/office/officeart/2005/8/layout/hProcess4"/>
    <dgm:cxn modelId="{F8DCF8E3-31F1-40E8-907D-13D4A0C1C659}" type="presParOf" srcId="{AFD700F2-AF90-44C0-9D11-B131120E2E7E}" destId="{8B49E804-9B23-4BD4-950A-4CDD8AABAECE}" srcOrd="2" destOrd="0" presId="urn:microsoft.com/office/officeart/2005/8/layout/hProcess4"/>
    <dgm:cxn modelId="{973198FB-775B-4D35-87A7-47C877954E24}" type="presParOf" srcId="{AFD700F2-AF90-44C0-9D11-B131120E2E7E}" destId="{A5248725-B18F-4FA2-B882-8A941A3F09A8}" srcOrd="3" destOrd="0" presId="urn:microsoft.com/office/officeart/2005/8/layout/hProcess4"/>
    <dgm:cxn modelId="{F43507C2-C52A-4827-A95D-D4969164CC48}" type="presParOf" srcId="{AFD700F2-AF90-44C0-9D11-B131120E2E7E}" destId="{4E7775B3-22BE-42BC-BFB1-157A97CF6255}" srcOrd="4" destOrd="0" presId="urn:microsoft.com/office/officeart/2005/8/layout/hProcess4"/>
    <dgm:cxn modelId="{71A2CAF0-5758-4EEF-8493-76AFABF9F935}" type="presParOf" srcId="{55E55D79-D251-4488-A2A4-2D99FFA9C21C}" destId="{29B95550-F5DF-4EF2-A56B-DC55E501AABD}" srcOrd="1" destOrd="0" presId="urn:microsoft.com/office/officeart/2005/8/layout/hProcess4"/>
    <dgm:cxn modelId="{1D247078-11C3-4138-983C-34756AA35B0E}" type="presParOf" srcId="{55E55D79-D251-4488-A2A4-2D99FFA9C21C}" destId="{E101172D-7332-45A4-AC19-26C706FAD743}" srcOrd="2" destOrd="0" presId="urn:microsoft.com/office/officeart/2005/8/layout/hProcess4"/>
    <dgm:cxn modelId="{8273D0C0-7BF7-4B16-AD81-A88F166EB0E1}" type="presParOf" srcId="{E101172D-7332-45A4-AC19-26C706FAD743}" destId="{FFE89B72-C3CC-4FE5-858A-0F6D406023A0}" srcOrd="0" destOrd="0" presId="urn:microsoft.com/office/officeart/2005/8/layout/hProcess4"/>
    <dgm:cxn modelId="{A17639D3-0A82-4D0B-A44D-DD8E686BDA52}" type="presParOf" srcId="{E101172D-7332-45A4-AC19-26C706FAD743}" destId="{7F11CB49-F138-48D7-B497-F7F6080E0E6E}" srcOrd="1" destOrd="0" presId="urn:microsoft.com/office/officeart/2005/8/layout/hProcess4"/>
    <dgm:cxn modelId="{CC735121-BAEA-4319-B06B-9F6001AE78D7}" type="presParOf" srcId="{E101172D-7332-45A4-AC19-26C706FAD743}" destId="{21DB7543-C162-4207-9203-36FDBE484845}" srcOrd="2" destOrd="0" presId="urn:microsoft.com/office/officeart/2005/8/layout/hProcess4"/>
    <dgm:cxn modelId="{349B81C5-F969-4ABA-81E8-259918820E39}" type="presParOf" srcId="{E101172D-7332-45A4-AC19-26C706FAD743}" destId="{B4B6677B-A310-48CE-9207-B6F0ADF08C20}" srcOrd="3" destOrd="0" presId="urn:microsoft.com/office/officeart/2005/8/layout/hProcess4"/>
    <dgm:cxn modelId="{8BF83924-EF75-4A2A-85A3-592DD27C37BD}" type="presParOf" srcId="{E101172D-7332-45A4-AC19-26C706FAD743}" destId="{EBAC3329-D6B7-43EA-AF24-90FA0138408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3D8830-AE3D-47A0-91FA-2F69201DFA28}" type="doc">
      <dgm:prSet loTypeId="urn:microsoft.com/office/officeart/2008/layout/PictureAccent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24035C-9109-4194-A5E4-6F1B8767D162}">
      <dgm:prSet phldrT="[Text]"/>
      <dgm:spPr/>
      <dgm:t>
        <a:bodyPr/>
        <a:lstStyle/>
        <a:p>
          <a:pPr algn="l"/>
          <a:r>
            <a:rPr lang="en-US" dirty="0" err="1"/>
            <a:t>Kerangka</a:t>
          </a:r>
          <a:r>
            <a:rPr lang="en-US" dirty="0"/>
            <a:t> </a:t>
          </a:r>
          <a:r>
            <a:rPr lang="en-US" dirty="0" err="1"/>
            <a:t>Pengembangan</a:t>
          </a:r>
          <a:r>
            <a:rPr lang="en-US" dirty="0"/>
            <a:t> CA-CM</a:t>
          </a:r>
        </a:p>
      </dgm:t>
    </dgm:pt>
    <dgm:pt modelId="{B9797B50-4170-4A7E-A0F6-A48E7AB2428D}" type="parTrans" cxnId="{5BAD538E-878C-4DC0-A8A5-952CC3CD5A93}">
      <dgm:prSet/>
      <dgm:spPr/>
      <dgm:t>
        <a:bodyPr/>
        <a:lstStyle/>
        <a:p>
          <a:pPr algn="l"/>
          <a:endParaRPr lang="en-US"/>
        </a:p>
      </dgm:t>
    </dgm:pt>
    <dgm:pt modelId="{9E349987-925A-4EAD-8A3C-AB876E6BBE9A}" type="sibTrans" cxnId="{5BAD538E-878C-4DC0-A8A5-952CC3CD5A93}">
      <dgm:prSet/>
      <dgm:spPr/>
      <dgm:t>
        <a:bodyPr/>
        <a:lstStyle/>
        <a:p>
          <a:pPr algn="l"/>
          <a:endParaRPr lang="en-US"/>
        </a:p>
      </dgm:t>
    </dgm:pt>
    <dgm:pt modelId="{854994D4-47A8-45D5-8A26-1DF3BD8D56F9}">
      <dgm:prSet phldrT="[Text]"/>
      <dgm:spPr/>
      <dgm:t>
        <a:bodyPr/>
        <a:lstStyle/>
        <a:p>
          <a:pPr algn="l"/>
          <a:r>
            <a:rPr lang="en-US" dirty="0"/>
            <a:t>CA </a:t>
          </a:r>
          <a:r>
            <a:rPr lang="en-US" dirty="0" err="1"/>
            <a:t>sebagai</a:t>
          </a:r>
          <a:r>
            <a:rPr lang="en-US" dirty="0"/>
            <a:t> </a:t>
          </a:r>
          <a:r>
            <a:rPr lang="en-US" dirty="0" err="1"/>
            <a:t>rintisan</a:t>
          </a:r>
          <a:r>
            <a:rPr lang="en-US" dirty="0"/>
            <a:t> CM</a:t>
          </a:r>
        </a:p>
      </dgm:t>
    </dgm:pt>
    <dgm:pt modelId="{2622305E-7FF3-402B-89FD-EC878A3B6847}" type="parTrans" cxnId="{1A1FB5F5-85E2-4FA5-A0DD-B7689B9A9F78}">
      <dgm:prSet/>
      <dgm:spPr/>
      <dgm:t>
        <a:bodyPr/>
        <a:lstStyle/>
        <a:p>
          <a:pPr algn="l"/>
          <a:endParaRPr lang="en-US"/>
        </a:p>
      </dgm:t>
    </dgm:pt>
    <dgm:pt modelId="{2946A8C0-20DA-4C3C-AC00-D9A8FBE71FAC}" type="sibTrans" cxnId="{1A1FB5F5-85E2-4FA5-A0DD-B7689B9A9F78}">
      <dgm:prSet/>
      <dgm:spPr/>
      <dgm:t>
        <a:bodyPr/>
        <a:lstStyle/>
        <a:p>
          <a:pPr algn="l"/>
          <a:endParaRPr lang="en-US"/>
        </a:p>
      </dgm:t>
    </dgm:pt>
    <dgm:pt modelId="{B4C14EEB-4338-49FD-B918-81E8F741C049}">
      <dgm:prSet phldrT="[Text]"/>
      <dgm:spPr/>
      <dgm:t>
        <a:bodyPr/>
        <a:lstStyle/>
        <a:p>
          <a:pPr algn="l"/>
          <a:r>
            <a:rPr lang="en-US"/>
            <a:t>CA sebagai </a:t>
          </a:r>
          <a:r>
            <a:rPr lang="en-US" i="1"/>
            <a:t>advancement</a:t>
          </a:r>
          <a:r>
            <a:rPr lang="en-US" i="0"/>
            <a:t> CM</a:t>
          </a:r>
          <a:endParaRPr lang="en-US" i="0" dirty="0"/>
        </a:p>
      </dgm:t>
    </dgm:pt>
    <dgm:pt modelId="{6DB3FE87-0886-45DF-9759-A4B04D05777C}" type="parTrans" cxnId="{8CF671A7-449A-4882-A586-620B22D6DA69}">
      <dgm:prSet/>
      <dgm:spPr/>
      <dgm:t>
        <a:bodyPr/>
        <a:lstStyle/>
        <a:p>
          <a:pPr algn="l"/>
          <a:endParaRPr lang="en-US"/>
        </a:p>
      </dgm:t>
    </dgm:pt>
    <dgm:pt modelId="{D32D3D4C-6905-4A6E-8E69-3A21B2756931}" type="sibTrans" cxnId="{8CF671A7-449A-4882-A586-620B22D6DA69}">
      <dgm:prSet/>
      <dgm:spPr/>
      <dgm:t>
        <a:bodyPr/>
        <a:lstStyle/>
        <a:p>
          <a:pPr algn="l"/>
          <a:endParaRPr lang="en-US"/>
        </a:p>
      </dgm:t>
    </dgm:pt>
    <dgm:pt modelId="{EE24AF18-B887-4A07-8E5C-F9B4AA912787}">
      <dgm:prSet phldrT="[Text]"/>
      <dgm:spPr/>
      <dgm:t>
        <a:bodyPr/>
        <a:lstStyle/>
        <a:p>
          <a:pPr algn="l"/>
          <a:r>
            <a:rPr lang="en-US" i="0" dirty="0"/>
            <a:t>CA </a:t>
          </a:r>
          <a:r>
            <a:rPr lang="en-US" i="0" dirty="0" err="1"/>
            <a:t>sebagai</a:t>
          </a:r>
          <a:r>
            <a:rPr lang="en-US" i="0" dirty="0"/>
            <a:t> </a:t>
          </a:r>
          <a:r>
            <a:rPr lang="en-US" i="0" dirty="0" err="1"/>
            <a:t>validasi</a:t>
          </a:r>
          <a:r>
            <a:rPr lang="en-US" i="0" dirty="0"/>
            <a:t> CM</a:t>
          </a:r>
        </a:p>
      </dgm:t>
    </dgm:pt>
    <dgm:pt modelId="{73C7B140-DA19-43D6-A4F1-C960FB35B8EC}" type="parTrans" cxnId="{FB3AD220-9EC4-49D7-9C0C-9743B91100BD}">
      <dgm:prSet/>
      <dgm:spPr/>
      <dgm:t>
        <a:bodyPr/>
        <a:lstStyle/>
        <a:p>
          <a:endParaRPr lang="en-US"/>
        </a:p>
      </dgm:t>
    </dgm:pt>
    <dgm:pt modelId="{0C9793E8-FFCA-43E3-93C5-09EAAEBD3AA2}" type="sibTrans" cxnId="{FB3AD220-9EC4-49D7-9C0C-9743B91100BD}">
      <dgm:prSet/>
      <dgm:spPr/>
      <dgm:t>
        <a:bodyPr/>
        <a:lstStyle/>
        <a:p>
          <a:endParaRPr lang="en-US"/>
        </a:p>
      </dgm:t>
    </dgm:pt>
    <dgm:pt modelId="{F736149D-A96A-4A7B-BEC1-F781F21D4273}">
      <dgm:prSet phldrT="[Text]"/>
      <dgm:spPr/>
      <dgm:t>
        <a:bodyPr/>
        <a:lstStyle/>
        <a:p>
          <a:pPr algn="l"/>
          <a:r>
            <a:rPr lang="en-US" i="0"/>
            <a:t>Auditor pemantauan </a:t>
          </a:r>
          <a:r>
            <a:rPr lang="en-US" i="0" dirty="0" err="1"/>
            <a:t>hasil</a:t>
          </a:r>
          <a:r>
            <a:rPr lang="en-US" i="0" dirty="0"/>
            <a:t> CM</a:t>
          </a:r>
        </a:p>
      </dgm:t>
    </dgm:pt>
    <dgm:pt modelId="{27141757-1C1D-4996-8EE1-2C9B2C40BD10}" type="parTrans" cxnId="{08E7AC7E-5353-415C-8935-0F9A61B6BE93}">
      <dgm:prSet/>
      <dgm:spPr/>
      <dgm:t>
        <a:bodyPr/>
        <a:lstStyle/>
        <a:p>
          <a:endParaRPr lang="en-US"/>
        </a:p>
      </dgm:t>
    </dgm:pt>
    <dgm:pt modelId="{F6D9FDF8-D1BD-4344-A0C4-E69017E97EC1}" type="sibTrans" cxnId="{08E7AC7E-5353-415C-8935-0F9A61B6BE93}">
      <dgm:prSet/>
      <dgm:spPr/>
      <dgm:t>
        <a:bodyPr/>
        <a:lstStyle/>
        <a:p>
          <a:endParaRPr lang="en-US"/>
        </a:p>
      </dgm:t>
    </dgm:pt>
    <dgm:pt modelId="{72B28AC5-19A5-4710-A1F0-06A8BE135BC2}" type="pres">
      <dgm:prSet presAssocID="{713D8830-AE3D-47A0-91FA-2F69201DFA28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C12717ED-7FD9-4990-89B2-0A70C7014D33}" type="pres">
      <dgm:prSet presAssocID="{E724035C-9109-4194-A5E4-6F1B8767D162}" presName="root" presStyleCnt="0">
        <dgm:presLayoutVars>
          <dgm:chMax/>
          <dgm:chPref val="4"/>
        </dgm:presLayoutVars>
      </dgm:prSet>
      <dgm:spPr/>
    </dgm:pt>
    <dgm:pt modelId="{8CA2BCF8-3DC9-4751-9736-A87AF86817CB}" type="pres">
      <dgm:prSet presAssocID="{E724035C-9109-4194-A5E4-6F1B8767D162}" presName="rootComposite" presStyleCnt="0">
        <dgm:presLayoutVars/>
      </dgm:prSet>
      <dgm:spPr/>
    </dgm:pt>
    <dgm:pt modelId="{7D2A7AC5-3670-4E0A-9873-5A4F9912457D}" type="pres">
      <dgm:prSet presAssocID="{E724035C-9109-4194-A5E4-6F1B8767D162}" presName="rootText" presStyleLbl="node0" presStyleIdx="0" presStyleCnt="1">
        <dgm:presLayoutVars>
          <dgm:chMax/>
          <dgm:chPref val="4"/>
        </dgm:presLayoutVars>
      </dgm:prSet>
      <dgm:spPr/>
    </dgm:pt>
    <dgm:pt modelId="{83692F0A-1F14-4619-9DAA-CAAE32D5BABC}" type="pres">
      <dgm:prSet presAssocID="{E724035C-9109-4194-A5E4-6F1B8767D162}" presName="childShape" presStyleCnt="0">
        <dgm:presLayoutVars>
          <dgm:chMax val="0"/>
          <dgm:chPref val="0"/>
        </dgm:presLayoutVars>
      </dgm:prSet>
      <dgm:spPr/>
    </dgm:pt>
    <dgm:pt modelId="{12C15AF3-AD91-4759-8C59-B3CE12A144B3}" type="pres">
      <dgm:prSet presAssocID="{854994D4-47A8-45D5-8A26-1DF3BD8D56F9}" presName="childComposite" presStyleCnt="0">
        <dgm:presLayoutVars>
          <dgm:chMax val="0"/>
          <dgm:chPref val="0"/>
        </dgm:presLayoutVars>
      </dgm:prSet>
      <dgm:spPr/>
    </dgm:pt>
    <dgm:pt modelId="{CDEF3C06-8E86-403D-8FA2-12FABCA0F904}" type="pres">
      <dgm:prSet presAssocID="{854994D4-47A8-45D5-8A26-1DF3BD8D56F9}" presName="Imag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DCC167E-B4A9-4BA4-96DA-BAE24EAE0BF3}" type="pres">
      <dgm:prSet presAssocID="{854994D4-47A8-45D5-8A26-1DF3BD8D56F9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</dgm:pt>
    <dgm:pt modelId="{CC8657A2-F4D7-4F47-BBB9-1CA1BA1C22E9}" type="pres">
      <dgm:prSet presAssocID="{B4C14EEB-4338-49FD-B918-81E8F741C049}" presName="childComposite" presStyleCnt="0">
        <dgm:presLayoutVars>
          <dgm:chMax val="0"/>
          <dgm:chPref val="0"/>
        </dgm:presLayoutVars>
      </dgm:prSet>
      <dgm:spPr/>
    </dgm:pt>
    <dgm:pt modelId="{2F07AE02-60A5-48B3-A0E4-9B5404E92A21}" type="pres">
      <dgm:prSet presAssocID="{B4C14EEB-4338-49FD-B918-81E8F741C049}" presName="Image" presStyleLbl="node1" presStyleIdx="1" presStyleCnt="4"/>
      <dgm:spPr>
        <a:blipFill dpi="0" rotWithShape="1">
          <a:blip xmlns:r="http://schemas.openxmlformats.org/officeDocument/2006/relationships" r:embed="rId2"/>
          <a:srcRect/>
          <a:stretch>
            <a:fillRect b="-26464"/>
          </a:stretch>
        </a:blipFill>
      </dgm:spPr>
    </dgm:pt>
    <dgm:pt modelId="{B0523BF8-5E7C-4B9D-B463-88FAA44807EE}" type="pres">
      <dgm:prSet presAssocID="{B4C14EEB-4338-49FD-B918-81E8F741C049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</dgm:pt>
    <dgm:pt modelId="{B0F420F4-2902-420C-ADE1-4CB3DE7D024B}" type="pres">
      <dgm:prSet presAssocID="{EE24AF18-B887-4A07-8E5C-F9B4AA912787}" presName="childComposite" presStyleCnt="0">
        <dgm:presLayoutVars>
          <dgm:chMax val="0"/>
          <dgm:chPref val="0"/>
        </dgm:presLayoutVars>
      </dgm:prSet>
      <dgm:spPr/>
    </dgm:pt>
    <dgm:pt modelId="{1834D2D7-680D-4E93-ADF7-90A680830C5B}" type="pres">
      <dgm:prSet presAssocID="{EE24AF18-B887-4A07-8E5C-F9B4AA912787}" presName="Image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1F55A9A-D45C-4B49-B664-B56FB273308E}" type="pres">
      <dgm:prSet presAssocID="{EE24AF18-B887-4A07-8E5C-F9B4AA912787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</dgm:pt>
    <dgm:pt modelId="{2B157F2B-EE50-46BD-8667-C2E45F50A302}" type="pres">
      <dgm:prSet presAssocID="{F736149D-A96A-4A7B-BEC1-F781F21D4273}" presName="childComposite" presStyleCnt="0">
        <dgm:presLayoutVars>
          <dgm:chMax val="0"/>
          <dgm:chPref val="0"/>
        </dgm:presLayoutVars>
      </dgm:prSet>
      <dgm:spPr/>
    </dgm:pt>
    <dgm:pt modelId="{79AF4810-A1B7-4C4C-8E72-3996EDE6D062}" type="pres">
      <dgm:prSet presAssocID="{F736149D-A96A-4A7B-BEC1-F781F21D4273}" presName="Image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6B1638A-10CD-474F-B5F9-E1E8BC741F9E}" type="pres">
      <dgm:prSet presAssocID="{F736149D-A96A-4A7B-BEC1-F781F21D4273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A3E7820-3ED3-42F6-BCF4-113D5BA9529A}" type="presOf" srcId="{EE24AF18-B887-4A07-8E5C-F9B4AA912787}" destId="{01F55A9A-D45C-4B49-B664-B56FB273308E}" srcOrd="0" destOrd="0" presId="urn:microsoft.com/office/officeart/2008/layout/PictureAccentList"/>
    <dgm:cxn modelId="{FB3AD220-9EC4-49D7-9C0C-9743B91100BD}" srcId="{E724035C-9109-4194-A5E4-6F1B8767D162}" destId="{EE24AF18-B887-4A07-8E5C-F9B4AA912787}" srcOrd="2" destOrd="0" parTransId="{73C7B140-DA19-43D6-A4F1-C960FB35B8EC}" sibTransId="{0C9793E8-FFCA-43E3-93C5-09EAAEBD3AA2}"/>
    <dgm:cxn modelId="{83428D44-5EF2-47C2-866C-A14588B71057}" type="presOf" srcId="{E724035C-9109-4194-A5E4-6F1B8767D162}" destId="{7D2A7AC5-3670-4E0A-9873-5A4F9912457D}" srcOrd="0" destOrd="0" presId="urn:microsoft.com/office/officeart/2008/layout/PictureAccentList"/>
    <dgm:cxn modelId="{08E7AC7E-5353-415C-8935-0F9A61B6BE93}" srcId="{E724035C-9109-4194-A5E4-6F1B8767D162}" destId="{F736149D-A96A-4A7B-BEC1-F781F21D4273}" srcOrd="3" destOrd="0" parTransId="{27141757-1C1D-4996-8EE1-2C9B2C40BD10}" sibTransId="{F6D9FDF8-D1BD-4344-A0C4-E69017E97EC1}"/>
    <dgm:cxn modelId="{3A27D77F-951A-43A0-82BF-A69FA5B86E42}" type="presOf" srcId="{854994D4-47A8-45D5-8A26-1DF3BD8D56F9}" destId="{1DCC167E-B4A9-4BA4-96DA-BAE24EAE0BF3}" srcOrd="0" destOrd="0" presId="urn:microsoft.com/office/officeart/2008/layout/PictureAccentList"/>
    <dgm:cxn modelId="{5BAD538E-878C-4DC0-A8A5-952CC3CD5A93}" srcId="{713D8830-AE3D-47A0-91FA-2F69201DFA28}" destId="{E724035C-9109-4194-A5E4-6F1B8767D162}" srcOrd="0" destOrd="0" parTransId="{B9797B50-4170-4A7E-A0F6-A48E7AB2428D}" sibTransId="{9E349987-925A-4EAD-8A3C-AB876E6BBE9A}"/>
    <dgm:cxn modelId="{8CF671A7-449A-4882-A586-620B22D6DA69}" srcId="{E724035C-9109-4194-A5E4-6F1B8767D162}" destId="{B4C14EEB-4338-49FD-B918-81E8F741C049}" srcOrd="1" destOrd="0" parTransId="{6DB3FE87-0886-45DF-9759-A4B04D05777C}" sibTransId="{D32D3D4C-6905-4A6E-8E69-3A21B2756931}"/>
    <dgm:cxn modelId="{B2267FB2-2568-404B-A38A-E5D3AA0B8EB6}" type="presOf" srcId="{B4C14EEB-4338-49FD-B918-81E8F741C049}" destId="{B0523BF8-5E7C-4B9D-B463-88FAA44807EE}" srcOrd="0" destOrd="0" presId="urn:microsoft.com/office/officeart/2008/layout/PictureAccentList"/>
    <dgm:cxn modelId="{A63989DE-091E-41CB-B585-5E95868DF0FE}" type="presOf" srcId="{713D8830-AE3D-47A0-91FA-2F69201DFA28}" destId="{72B28AC5-19A5-4710-A1F0-06A8BE135BC2}" srcOrd="0" destOrd="0" presId="urn:microsoft.com/office/officeart/2008/layout/PictureAccentList"/>
    <dgm:cxn modelId="{184228E0-1DC1-4AE1-B201-D69EBDA52FD0}" type="presOf" srcId="{F736149D-A96A-4A7B-BEC1-F781F21D4273}" destId="{36B1638A-10CD-474F-B5F9-E1E8BC741F9E}" srcOrd="0" destOrd="0" presId="urn:microsoft.com/office/officeart/2008/layout/PictureAccentList"/>
    <dgm:cxn modelId="{1A1FB5F5-85E2-4FA5-A0DD-B7689B9A9F78}" srcId="{E724035C-9109-4194-A5E4-6F1B8767D162}" destId="{854994D4-47A8-45D5-8A26-1DF3BD8D56F9}" srcOrd="0" destOrd="0" parTransId="{2622305E-7FF3-402B-89FD-EC878A3B6847}" sibTransId="{2946A8C0-20DA-4C3C-AC00-D9A8FBE71FAC}"/>
    <dgm:cxn modelId="{C527EE33-3BFF-49CF-89E7-81F25596812A}" type="presParOf" srcId="{72B28AC5-19A5-4710-A1F0-06A8BE135BC2}" destId="{C12717ED-7FD9-4990-89B2-0A70C7014D33}" srcOrd="0" destOrd="0" presId="urn:microsoft.com/office/officeart/2008/layout/PictureAccentList"/>
    <dgm:cxn modelId="{B76A80CD-0583-455E-AF16-E35EB852CFA1}" type="presParOf" srcId="{C12717ED-7FD9-4990-89B2-0A70C7014D33}" destId="{8CA2BCF8-3DC9-4751-9736-A87AF86817CB}" srcOrd="0" destOrd="0" presId="urn:microsoft.com/office/officeart/2008/layout/PictureAccentList"/>
    <dgm:cxn modelId="{26A750BD-C943-4F73-8FC1-F4AAD7D4BAE3}" type="presParOf" srcId="{8CA2BCF8-3DC9-4751-9736-A87AF86817CB}" destId="{7D2A7AC5-3670-4E0A-9873-5A4F9912457D}" srcOrd="0" destOrd="0" presId="urn:microsoft.com/office/officeart/2008/layout/PictureAccentList"/>
    <dgm:cxn modelId="{1F8963FA-2E21-42FB-AE96-F3464D62EE67}" type="presParOf" srcId="{C12717ED-7FD9-4990-89B2-0A70C7014D33}" destId="{83692F0A-1F14-4619-9DAA-CAAE32D5BABC}" srcOrd="1" destOrd="0" presId="urn:microsoft.com/office/officeart/2008/layout/PictureAccentList"/>
    <dgm:cxn modelId="{FF8D7687-9180-4EDE-88BF-78CE107FE003}" type="presParOf" srcId="{83692F0A-1F14-4619-9DAA-CAAE32D5BABC}" destId="{12C15AF3-AD91-4759-8C59-B3CE12A144B3}" srcOrd="0" destOrd="0" presId="urn:microsoft.com/office/officeart/2008/layout/PictureAccentList"/>
    <dgm:cxn modelId="{50BD2258-ECF1-44AF-8D13-4A12A661DBCA}" type="presParOf" srcId="{12C15AF3-AD91-4759-8C59-B3CE12A144B3}" destId="{CDEF3C06-8E86-403D-8FA2-12FABCA0F904}" srcOrd="0" destOrd="0" presId="urn:microsoft.com/office/officeart/2008/layout/PictureAccentList"/>
    <dgm:cxn modelId="{C7CDD9B8-38BD-49FF-81CB-504F320D94D8}" type="presParOf" srcId="{12C15AF3-AD91-4759-8C59-B3CE12A144B3}" destId="{1DCC167E-B4A9-4BA4-96DA-BAE24EAE0BF3}" srcOrd="1" destOrd="0" presId="urn:microsoft.com/office/officeart/2008/layout/PictureAccentList"/>
    <dgm:cxn modelId="{75B0BB7D-2E6C-4E44-9430-AAFFD88F9577}" type="presParOf" srcId="{83692F0A-1F14-4619-9DAA-CAAE32D5BABC}" destId="{CC8657A2-F4D7-4F47-BBB9-1CA1BA1C22E9}" srcOrd="1" destOrd="0" presId="urn:microsoft.com/office/officeart/2008/layout/PictureAccentList"/>
    <dgm:cxn modelId="{DFD25C17-174F-4B9B-8C58-84C5A649F3C8}" type="presParOf" srcId="{CC8657A2-F4D7-4F47-BBB9-1CA1BA1C22E9}" destId="{2F07AE02-60A5-48B3-A0E4-9B5404E92A21}" srcOrd="0" destOrd="0" presId="urn:microsoft.com/office/officeart/2008/layout/PictureAccentList"/>
    <dgm:cxn modelId="{51E81201-2AC1-417E-A0E8-0920AB51DA55}" type="presParOf" srcId="{CC8657A2-F4D7-4F47-BBB9-1CA1BA1C22E9}" destId="{B0523BF8-5E7C-4B9D-B463-88FAA44807EE}" srcOrd="1" destOrd="0" presId="urn:microsoft.com/office/officeart/2008/layout/PictureAccentList"/>
    <dgm:cxn modelId="{64D9D447-E989-459B-8952-FF4EDB8E150F}" type="presParOf" srcId="{83692F0A-1F14-4619-9DAA-CAAE32D5BABC}" destId="{B0F420F4-2902-420C-ADE1-4CB3DE7D024B}" srcOrd="2" destOrd="0" presId="urn:microsoft.com/office/officeart/2008/layout/PictureAccentList"/>
    <dgm:cxn modelId="{6EEDEDBB-33EB-4780-9A84-8EF83BCAE059}" type="presParOf" srcId="{B0F420F4-2902-420C-ADE1-4CB3DE7D024B}" destId="{1834D2D7-680D-4E93-ADF7-90A680830C5B}" srcOrd="0" destOrd="0" presId="urn:microsoft.com/office/officeart/2008/layout/PictureAccentList"/>
    <dgm:cxn modelId="{B509A6FC-BCB3-44FC-A8E9-C9E84308693B}" type="presParOf" srcId="{B0F420F4-2902-420C-ADE1-4CB3DE7D024B}" destId="{01F55A9A-D45C-4B49-B664-B56FB273308E}" srcOrd="1" destOrd="0" presId="urn:microsoft.com/office/officeart/2008/layout/PictureAccentList"/>
    <dgm:cxn modelId="{F095FF4F-4543-4393-817A-BEB655193E08}" type="presParOf" srcId="{83692F0A-1F14-4619-9DAA-CAAE32D5BABC}" destId="{2B157F2B-EE50-46BD-8667-C2E45F50A302}" srcOrd="3" destOrd="0" presId="urn:microsoft.com/office/officeart/2008/layout/PictureAccentList"/>
    <dgm:cxn modelId="{B9B73E70-EFEA-46D0-B8E6-D590BB1C109C}" type="presParOf" srcId="{2B157F2B-EE50-46BD-8667-C2E45F50A302}" destId="{79AF4810-A1B7-4C4C-8E72-3996EDE6D062}" srcOrd="0" destOrd="0" presId="urn:microsoft.com/office/officeart/2008/layout/PictureAccentList"/>
    <dgm:cxn modelId="{F5047AFF-EF2E-48D0-A78B-FF3B3EFD6EDD}" type="presParOf" srcId="{2B157F2B-EE50-46BD-8667-C2E45F50A302}" destId="{36B1638A-10CD-474F-B5F9-E1E8BC741F9E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3B8262-CD69-4F27-8EED-23353C508E40}" type="doc">
      <dgm:prSet loTypeId="urn:microsoft.com/office/officeart/2009/3/layout/StepUpProcess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AU"/>
        </a:p>
      </dgm:t>
    </dgm:pt>
    <dgm:pt modelId="{E8B7AD92-E80A-445C-BD27-8A2CF9E668FE}">
      <dgm:prSet phldrT="[Text]"/>
      <dgm:spPr/>
      <dgm:t>
        <a:bodyPr/>
        <a:lstStyle/>
        <a:p>
          <a:r>
            <a:rPr lang="en-AU" dirty="0" err="1"/>
            <a:t>Deskriptif</a:t>
          </a:r>
          <a:endParaRPr lang="en-AU" dirty="0"/>
        </a:p>
      </dgm:t>
    </dgm:pt>
    <dgm:pt modelId="{FB9DEDF9-83D5-4FD4-BE49-BE3E1E0B394D}" type="parTrans" cxnId="{D86A8092-3713-400E-81C8-5FB72664EDA9}">
      <dgm:prSet/>
      <dgm:spPr/>
      <dgm:t>
        <a:bodyPr/>
        <a:lstStyle/>
        <a:p>
          <a:endParaRPr lang="en-AU"/>
        </a:p>
      </dgm:t>
    </dgm:pt>
    <dgm:pt modelId="{27E9F7FB-B830-446F-8747-DED880242CCE}" type="sibTrans" cxnId="{D86A8092-3713-400E-81C8-5FB72664EDA9}">
      <dgm:prSet/>
      <dgm:spPr/>
      <dgm:t>
        <a:bodyPr/>
        <a:lstStyle/>
        <a:p>
          <a:endParaRPr lang="en-AU"/>
        </a:p>
      </dgm:t>
    </dgm:pt>
    <dgm:pt modelId="{BCD4F0EA-1CED-4172-8724-6F41DD3FEB74}">
      <dgm:prSet phldrT="[Text]"/>
      <dgm:spPr/>
      <dgm:t>
        <a:bodyPr/>
        <a:lstStyle/>
        <a:p>
          <a:r>
            <a:rPr lang="en-AU" dirty="0" err="1"/>
            <a:t>Prediktif</a:t>
          </a:r>
          <a:endParaRPr lang="en-AU" dirty="0"/>
        </a:p>
      </dgm:t>
    </dgm:pt>
    <dgm:pt modelId="{91301139-D285-42F4-8B67-3C6D1F080D85}" type="parTrans" cxnId="{BBB0DE84-B078-4EAB-BD9D-CBFB0CDD467B}">
      <dgm:prSet/>
      <dgm:spPr/>
      <dgm:t>
        <a:bodyPr/>
        <a:lstStyle/>
        <a:p>
          <a:endParaRPr lang="en-AU"/>
        </a:p>
      </dgm:t>
    </dgm:pt>
    <dgm:pt modelId="{1B22E805-6244-4281-AB71-0E6D5915F700}" type="sibTrans" cxnId="{BBB0DE84-B078-4EAB-BD9D-CBFB0CDD467B}">
      <dgm:prSet/>
      <dgm:spPr/>
      <dgm:t>
        <a:bodyPr/>
        <a:lstStyle/>
        <a:p>
          <a:endParaRPr lang="en-AU"/>
        </a:p>
      </dgm:t>
    </dgm:pt>
    <dgm:pt modelId="{03B3B8CC-9846-4F0D-BD63-5B7932C97ECF}">
      <dgm:prSet phldrT="[Text]"/>
      <dgm:spPr/>
      <dgm:t>
        <a:bodyPr/>
        <a:lstStyle/>
        <a:p>
          <a:r>
            <a:rPr lang="en-AU" dirty="0" err="1"/>
            <a:t>Preskriptif</a:t>
          </a:r>
          <a:endParaRPr lang="en-AU" dirty="0"/>
        </a:p>
      </dgm:t>
    </dgm:pt>
    <dgm:pt modelId="{92DA6A97-7753-4B35-8992-4F8D204ACE59}" type="parTrans" cxnId="{B762E3E7-CB0E-4423-9028-748A5455024F}">
      <dgm:prSet/>
      <dgm:spPr/>
      <dgm:t>
        <a:bodyPr/>
        <a:lstStyle/>
        <a:p>
          <a:endParaRPr lang="en-AU"/>
        </a:p>
      </dgm:t>
    </dgm:pt>
    <dgm:pt modelId="{90FECFC3-3F99-4F2F-A8A7-D56C4A83E99A}" type="sibTrans" cxnId="{B762E3E7-CB0E-4423-9028-748A5455024F}">
      <dgm:prSet/>
      <dgm:spPr/>
      <dgm:t>
        <a:bodyPr/>
        <a:lstStyle/>
        <a:p>
          <a:endParaRPr lang="en-AU"/>
        </a:p>
      </dgm:t>
    </dgm:pt>
    <dgm:pt modelId="{A06B9F07-16E6-46A4-94EB-09155BDD7220}">
      <dgm:prSet phldrT="[Text]"/>
      <dgm:spPr/>
      <dgm:t>
        <a:bodyPr/>
        <a:lstStyle/>
        <a:p>
          <a:r>
            <a:rPr lang="en-AU" dirty="0" err="1"/>
            <a:t>Analisis</a:t>
          </a:r>
          <a:r>
            <a:rPr lang="en-AU" dirty="0"/>
            <a:t> </a:t>
          </a:r>
          <a:r>
            <a:rPr lang="en-AU" dirty="0" err="1"/>
            <a:t>Statistik</a:t>
          </a:r>
          <a:endParaRPr lang="en-AU" dirty="0"/>
        </a:p>
      </dgm:t>
    </dgm:pt>
    <dgm:pt modelId="{093BEEDD-1D08-4320-8E96-5E063FE27E45}" type="parTrans" cxnId="{8EEC98C9-3E94-4547-87DB-99B68D105B2B}">
      <dgm:prSet/>
      <dgm:spPr/>
      <dgm:t>
        <a:bodyPr/>
        <a:lstStyle/>
        <a:p>
          <a:endParaRPr lang="en-AU"/>
        </a:p>
      </dgm:t>
    </dgm:pt>
    <dgm:pt modelId="{7D467DB9-8729-4879-90D6-E9C3872F1079}" type="sibTrans" cxnId="{8EEC98C9-3E94-4547-87DB-99B68D105B2B}">
      <dgm:prSet/>
      <dgm:spPr/>
      <dgm:t>
        <a:bodyPr/>
        <a:lstStyle/>
        <a:p>
          <a:endParaRPr lang="en-AU"/>
        </a:p>
      </dgm:t>
    </dgm:pt>
    <dgm:pt modelId="{C50608F3-DE7D-404D-8DA8-A25E60A1AFCA}">
      <dgm:prSet phldrT="[Text]"/>
      <dgm:spPr/>
      <dgm:t>
        <a:bodyPr/>
        <a:lstStyle/>
        <a:p>
          <a:r>
            <a:rPr lang="en-AU" dirty="0" err="1"/>
            <a:t>Apa</a:t>
          </a:r>
          <a:r>
            <a:rPr lang="en-AU" dirty="0"/>
            <a:t> yang </a:t>
          </a:r>
          <a:r>
            <a:rPr lang="en-AU" dirty="0" err="1"/>
            <a:t>mungkin</a:t>
          </a:r>
          <a:r>
            <a:rPr lang="en-AU" dirty="0"/>
            <a:t> </a:t>
          </a:r>
          <a:r>
            <a:rPr lang="en-AU" dirty="0" err="1"/>
            <a:t>terjadi</a:t>
          </a:r>
          <a:endParaRPr lang="en-AU" dirty="0"/>
        </a:p>
      </dgm:t>
    </dgm:pt>
    <dgm:pt modelId="{FE7C23C8-5909-40E7-9737-7B0DBEC4F19E}" type="parTrans" cxnId="{EC94C423-F0FF-4F74-9A9D-61F0A047AC97}">
      <dgm:prSet/>
      <dgm:spPr/>
      <dgm:t>
        <a:bodyPr/>
        <a:lstStyle/>
        <a:p>
          <a:endParaRPr lang="en-AU"/>
        </a:p>
      </dgm:t>
    </dgm:pt>
    <dgm:pt modelId="{5F938B99-5D0D-46CB-AB78-E27986060348}" type="sibTrans" cxnId="{EC94C423-F0FF-4F74-9A9D-61F0A047AC97}">
      <dgm:prSet/>
      <dgm:spPr/>
      <dgm:t>
        <a:bodyPr/>
        <a:lstStyle/>
        <a:p>
          <a:endParaRPr lang="en-AU"/>
        </a:p>
      </dgm:t>
    </dgm:pt>
    <dgm:pt modelId="{82E5A092-C7B6-451B-BBB2-E2CE54066468}">
      <dgm:prSet phldrT="[Text]"/>
      <dgm:spPr/>
      <dgm:t>
        <a:bodyPr/>
        <a:lstStyle/>
        <a:p>
          <a:r>
            <a:rPr lang="en-AU" dirty="0"/>
            <a:t>Insight </a:t>
          </a:r>
          <a:r>
            <a:rPr lang="en-AU" dirty="0" err="1"/>
            <a:t>menjadi</a:t>
          </a:r>
          <a:r>
            <a:rPr lang="en-AU" dirty="0"/>
            <a:t> </a:t>
          </a:r>
          <a:r>
            <a:rPr lang="en-AU" dirty="0" err="1"/>
            <a:t>rekomendasi</a:t>
          </a:r>
          <a:r>
            <a:rPr lang="en-AU" dirty="0"/>
            <a:t> Tindakan</a:t>
          </a:r>
        </a:p>
      </dgm:t>
    </dgm:pt>
    <dgm:pt modelId="{4A796676-012B-4C4D-A346-A5C26CC63490}" type="parTrans" cxnId="{7FA8841A-C6ED-4A81-92A0-F9EA50C1ABD4}">
      <dgm:prSet/>
      <dgm:spPr/>
      <dgm:t>
        <a:bodyPr/>
        <a:lstStyle/>
        <a:p>
          <a:endParaRPr lang="en-AU"/>
        </a:p>
      </dgm:t>
    </dgm:pt>
    <dgm:pt modelId="{C026B54C-CA43-41DC-A95C-E47ED71A71B8}" type="sibTrans" cxnId="{7FA8841A-C6ED-4A81-92A0-F9EA50C1ABD4}">
      <dgm:prSet/>
      <dgm:spPr/>
      <dgm:t>
        <a:bodyPr/>
        <a:lstStyle/>
        <a:p>
          <a:endParaRPr lang="en-AU"/>
        </a:p>
      </dgm:t>
    </dgm:pt>
    <dgm:pt modelId="{82D7F795-E816-48DA-A61E-20BA6E70210B}">
      <dgm:prSet phldrT="[Text]"/>
      <dgm:spPr/>
      <dgm:t>
        <a:bodyPr/>
        <a:lstStyle/>
        <a:p>
          <a:r>
            <a:rPr lang="en-AU" dirty="0" err="1"/>
            <a:t>Visualisasi</a:t>
          </a:r>
          <a:r>
            <a:rPr lang="en-AU" dirty="0"/>
            <a:t> data</a:t>
          </a:r>
        </a:p>
      </dgm:t>
    </dgm:pt>
    <dgm:pt modelId="{AAF48DD9-3DE8-45B7-BD5A-325E6770D46A}" type="parTrans" cxnId="{AC450685-40D7-49FB-942B-121638608D97}">
      <dgm:prSet/>
      <dgm:spPr/>
      <dgm:t>
        <a:bodyPr/>
        <a:lstStyle/>
        <a:p>
          <a:endParaRPr lang="en-AU"/>
        </a:p>
      </dgm:t>
    </dgm:pt>
    <dgm:pt modelId="{2C1B7AC2-754F-43F4-8327-00A51A685A51}" type="sibTrans" cxnId="{AC450685-40D7-49FB-942B-121638608D97}">
      <dgm:prSet/>
      <dgm:spPr/>
      <dgm:t>
        <a:bodyPr/>
        <a:lstStyle/>
        <a:p>
          <a:endParaRPr lang="en-AU"/>
        </a:p>
      </dgm:t>
    </dgm:pt>
    <dgm:pt modelId="{CD0B75E9-A394-4A29-94C9-3DB0947B6278}">
      <dgm:prSet phldrT="[Text]"/>
      <dgm:spPr/>
      <dgm:t>
        <a:bodyPr/>
        <a:lstStyle/>
        <a:p>
          <a:r>
            <a:rPr lang="en-AU" dirty="0"/>
            <a:t>Unsupervised learning</a:t>
          </a:r>
        </a:p>
      </dgm:t>
    </dgm:pt>
    <dgm:pt modelId="{E4B282F1-2BD6-4F79-9848-80986D5DA555}" type="parTrans" cxnId="{BAE811DD-D60C-4BC3-9F56-C60052841077}">
      <dgm:prSet/>
      <dgm:spPr/>
      <dgm:t>
        <a:bodyPr/>
        <a:lstStyle/>
        <a:p>
          <a:endParaRPr lang="en-AU"/>
        </a:p>
      </dgm:t>
    </dgm:pt>
    <dgm:pt modelId="{B9A642DC-039E-4909-8259-134D600D4C52}" type="sibTrans" cxnId="{BAE811DD-D60C-4BC3-9F56-C60052841077}">
      <dgm:prSet/>
      <dgm:spPr/>
      <dgm:t>
        <a:bodyPr/>
        <a:lstStyle/>
        <a:p>
          <a:endParaRPr lang="en-AU"/>
        </a:p>
      </dgm:t>
    </dgm:pt>
    <dgm:pt modelId="{3B8C567D-0CF1-4390-825F-2AE6180F6FEB}">
      <dgm:prSet phldrT="[Text]"/>
      <dgm:spPr/>
      <dgm:t>
        <a:bodyPr/>
        <a:lstStyle/>
        <a:p>
          <a:r>
            <a:rPr lang="en-AU" dirty="0" err="1"/>
            <a:t>Pengembangan</a:t>
          </a:r>
          <a:r>
            <a:rPr lang="en-AU" dirty="0"/>
            <a:t> </a:t>
          </a:r>
          <a:r>
            <a:rPr lang="en-AU" dirty="0" err="1"/>
            <a:t>analisis</a:t>
          </a:r>
          <a:r>
            <a:rPr lang="en-AU" dirty="0"/>
            <a:t> </a:t>
          </a:r>
          <a:r>
            <a:rPr lang="en-AU" dirty="0" err="1"/>
            <a:t>prediktif</a:t>
          </a:r>
          <a:endParaRPr lang="en-AU" dirty="0"/>
        </a:p>
      </dgm:t>
    </dgm:pt>
    <dgm:pt modelId="{720A3AD6-0FF1-441E-947B-8BE4E1A714E9}" type="parTrans" cxnId="{F8D637C2-9ED8-4242-8EBD-96EDBCD13FE0}">
      <dgm:prSet/>
      <dgm:spPr/>
      <dgm:t>
        <a:bodyPr/>
        <a:lstStyle/>
        <a:p>
          <a:endParaRPr lang="en-AU"/>
        </a:p>
      </dgm:t>
    </dgm:pt>
    <dgm:pt modelId="{7535E522-1CE5-4283-9DEF-0E91559127D2}" type="sibTrans" cxnId="{F8D637C2-9ED8-4242-8EBD-96EDBCD13FE0}">
      <dgm:prSet/>
      <dgm:spPr/>
      <dgm:t>
        <a:bodyPr/>
        <a:lstStyle/>
        <a:p>
          <a:endParaRPr lang="en-AU"/>
        </a:p>
      </dgm:t>
    </dgm:pt>
    <dgm:pt modelId="{67D450DD-024E-4696-9C7C-CB0EB21E7187}">
      <dgm:prSet phldrT="[Text]"/>
      <dgm:spPr/>
      <dgm:t>
        <a:bodyPr/>
        <a:lstStyle/>
        <a:p>
          <a:endParaRPr lang="en-AU" dirty="0"/>
        </a:p>
      </dgm:t>
    </dgm:pt>
    <dgm:pt modelId="{E1C4EE95-D5DE-461C-A7A6-7F0B5C93D0FE}" type="parTrans" cxnId="{18DDFA87-C96E-40DF-93C5-92B401B4E58D}">
      <dgm:prSet/>
      <dgm:spPr/>
      <dgm:t>
        <a:bodyPr/>
        <a:lstStyle/>
        <a:p>
          <a:endParaRPr lang="en-AU"/>
        </a:p>
      </dgm:t>
    </dgm:pt>
    <dgm:pt modelId="{32A0D50D-40F7-4530-B615-297A3F2CD13F}" type="sibTrans" cxnId="{18DDFA87-C96E-40DF-93C5-92B401B4E58D}">
      <dgm:prSet/>
      <dgm:spPr/>
      <dgm:t>
        <a:bodyPr/>
        <a:lstStyle/>
        <a:p>
          <a:endParaRPr lang="en-AU"/>
        </a:p>
      </dgm:t>
    </dgm:pt>
    <dgm:pt modelId="{6B13651A-39BD-45A3-8930-F16CE5F143F9}">
      <dgm:prSet phldrT="[Text]"/>
      <dgm:spPr/>
      <dgm:t>
        <a:bodyPr/>
        <a:lstStyle/>
        <a:p>
          <a:endParaRPr lang="en-AU" dirty="0"/>
        </a:p>
      </dgm:t>
    </dgm:pt>
    <dgm:pt modelId="{62A2CF22-1940-4A97-BCD6-2966F8805752}" type="parTrans" cxnId="{A15FBC1A-D179-45A5-9E25-E68E609C5330}">
      <dgm:prSet/>
      <dgm:spPr/>
      <dgm:t>
        <a:bodyPr/>
        <a:lstStyle/>
        <a:p>
          <a:endParaRPr lang="en-AU"/>
        </a:p>
      </dgm:t>
    </dgm:pt>
    <dgm:pt modelId="{5EB8F254-B86C-4ADA-9349-628065ED370D}" type="sibTrans" cxnId="{A15FBC1A-D179-45A5-9E25-E68E609C5330}">
      <dgm:prSet/>
      <dgm:spPr/>
      <dgm:t>
        <a:bodyPr/>
        <a:lstStyle/>
        <a:p>
          <a:endParaRPr lang="en-AU"/>
        </a:p>
      </dgm:t>
    </dgm:pt>
    <dgm:pt modelId="{0D6253C0-1AB7-4A60-8690-394453C976CE}">
      <dgm:prSet phldrT="[Text]"/>
      <dgm:spPr/>
      <dgm:t>
        <a:bodyPr/>
        <a:lstStyle/>
        <a:p>
          <a:r>
            <a:rPr lang="en-AU" dirty="0"/>
            <a:t>Machine Learning</a:t>
          </a:r>
        </a:p>
      </dgm:t>
    </dgm:pt>
    <dgm:pt modelId="{630EB294-ED35-4F75-9D30-A6475151663E}" type="parTrans" cxnId="{C7E6622C-89BB-441F-A458-A01D0E206F4D}">
      <dgm:prSet/>
      <dgm:spPr/>
      <dgm:t>
        <a:bodyPr/>
        <a:lstStyle/>
        <a:p>
          <a:endParaRPr lang="en-AU"/>
        </a:p>
      </dgm:t>
    </dgm:pt>
    <dgm:pt modelId="{8BDBAC81-0FD9-4316-92F1-42294901B40F}" type="sibTrans" cxnId="{C7E6622C-89BB-441F-A458-A01D0E206F4D}">
      <dgm:prSet/>
      <dgm:spPr/>
      <dgm:t>
        <a:bodyPr/>
        <a:lstStyle/>
        <a:p>
          <a:endParaRPr lang="en-AU"/>
        </a:p>
      </dgm:t>
    </dgm:pt>
    <dgm:pt modelId="{E705C161-8642-4326-B0C4-6E790046CF6C}" type="pres">
      <dgm:prSet presAssocID="{483B8262-CD69-4F27-8EED-23353C508E40}" presName="rootnode" presStyleCnt="0">
        <dgm:presLayoutVars>
          <dgm:chMax/>
          <dgm:chPref/>
          <dgm:dir/>
          <dgm:animLvl val="lvl"/>
        </dgm:presLayoutVars>
      </dgm:prSet>
      <dgm:spPr/>
    </dgm:pt>
    <dgm:pt modelId="{0A474D3A-E033-4665-AE61-2A12369B7FD6}" type="pres">
      <dgm:prSet presAssocID="{E8B7AD92-E80A-445C-BD27-8A2CF9E668FE}" presName="composite" presStyleCnt="0"/>
      <dgm:spPr/>
    </dgm:pt>
    <dgm:pt modelId="{9F6823B8-6EBE-408A-B38C-BB70C2725FE0}" type="pres">
      <dgm:prSet presAssocID="{E8B7AD92-E80A-445C-BD27-8A2CF9E668FE}" presName="LShape" presStyleLbl="alignNode1" presStyleIdx="0" presStyleCnt="5"/>
      <dgm:spPr/>
    </dgm:pt>
    <dgm:pt modelId="{0E7F6444-318C-4580-872B-74FCC115A64A}" type="pres">
      <dgm:prSet presAssocID="{E8B7AD92-E80A-445C-BD27-8A2CF9E668FE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2490036-DDF3-4D41-9962-FB87F5785B1C}" type="pres">
      <dgm:prSet presAssocID="{E8B7AD92-E80A-445C-BD27-8A2CF9E668FE}" presName="Triangle" presStyleLbl="alignNode1" presStyleIdx="1" presStyleCnt="5"/>
      <dgm:spPr/>
    </dgm:pt>
    <dgm:pt modelId="{AC54F832-5E57-4E28-AAE2-FDF08481251C}" type="pres">
      <dgm:prSet presAssocID="{27E9F7FB-B830-446F-8747-DED880242CCE}" presName="sibTrans" presStyleCnt="0"/>
      <dgm:spPr/>
    </dgm:pt>
    <dgm:pt modelId="{A6210788-88BE-44BC-9EA8-E8162E2633BF}" type="pres">
      <dgm:prSet presAssocID="{27E9F7FB-B830-446F-8747-DED880242CCE}" presName="space" presStyleCnt="0"/>
      <dgm:spPr/>
    </dgm:pt>
    <dgm:pt modelId="{F7CA7878-362A-4B1E-A14E-FDCD33BC566C}" type="pres">
      <dgm:prSet presAssocID="{BCD4F0EA-1CED-4172-8724-6F41DD3FEB74}" presName="composite" presStyleCnt="0"/>
      <dgm:spPr/>
    </dgm:pt>
    <dgm:pt modelId="{A88CA972-930B-4CCF-A613-BBEDF61CC913}" type="pres">
      <dgm:prSet presAssocID="{BCD4F0EA-1CED-4172-8724-6F41DD3FEB74}" presName="LShape" presStyleLbl="alignNode1" presStyleIdx="2" presStyleCnt="5"/>
      <dgm:spPr/>
    </dgm:pt>
    <dgm:pt modelId="{C2503566-487B-4EE7-BA26-829967C2BC23}" type="pres">
      <dgm:prSet presAssocID="{BCD4F0EA-1CED-4172-8724-6F41DD3FEB74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CDAF0F3-24B7-4CE1-80A5-42F3BEA5A7A7}" type="pres">
      <dgm:prSet presAssocID="{BCD4F0EA-1CED-4172-8724-6F41DD3FEB74}" presName="Triangle" presStyleLbl="alignNode1" presStyleIdx="3" presStyleCnt="5"/>
      <dgm:spPr/>
    </dgm:pt>
    <dgm:pt modelId="{5B0CB9C3-EA89-446D-BFDD-EEFA11DB8320}" type="pres">
      <dgm:prSet presAssocID="{1B22E805-6244-4281-AB71-0E6D5915F700}" presName="sibTrans" presStyleCnt="0"/>
      <dgm:spPr/>
    </dgm:pt>
    <dgm:pt modelId="{E1E1E0DF-5FAC-4D7E-9869-5612816FBFCF}" type="pres">
      <dgm:prSet presAssocID="{1B22E805-6244-4281-AB71-0E6D5915F700}" presName="space" presStyleCnt="0"/>
      <dgm:spPr/>
    </dgm:pt>
    <dgm:pt modelId="{4BB89406-B2BA-4DC9-A48D-787459F5B8CA}" type="pres">
      <dgm:prSet presAssocID="{03B3B8CC-9846-4F0D-BD63-5B7932C97ECF}" presName="composite" presStyleCnt="0"/>
      <dgm:spPr/>
    </dgm:pt>
    <dgm:pt modelId="{A9ADD693-4439-4F68-80F7-5B748821ED68}" type="pres">
      <dgm:prSet presAssocID="{03B3B8CC-9846-4F0D-BD63-5B7932C97ECF}" presName="LShape" presStyleLbl="alignNode1" presStyleIdx="4" presStyleCnt="5"/>
      <dgm:spPr/>
    </dgm:pt>
    <dgm:pt modelId="{3FDBCA45-45BA-4853-A59C-6D5867B74F37}" type="pres">
      <dgm:prSet presAssocID="{03B3B8CC-9846-4F0D-BD63-5B7932C97ECF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3D9D402-F3AC-43E9-8BF8-7F66C9DC6169}" type="presOf" srcId="{CD0B75E9-A394-4A29-94C9-3DB0947B6278}" destId="{0E7F6444-318C-4580-872B-74FCC115A64A}" srcOrd="0" destOrd="3" presId="urn:microsoft.com/office/officeart/2009/3/layout/StepUpProcess"/>
    <dgm:cxn modelId="{8DF08B03-248D-4D75-91C7-D41F13DF2C7D}" type="presOf" srcId="{82E5A092-C7B6-451B-BBB2-E2CE54066468}" destId="{3FDBCA45-45BA-4853-A59C-6D5867B74F37}" srcOrd="0" destOrd="1" presId="urn:microsoft.com/office/officeart/2009/3/layout/StepUpProcess"/>
    <dgm:cxn modelId="{5FC64A06-D07C-456C-A467-0B6036709C00}" type="presOf" srcId="{67D450DD-024E-4696-9C7C-CB0EB21E7187}" destId="{3FDBCA45-45BA-4853-A59C-6D5867B74F37}" srcOrd="0" destOrd="4" presId="urn:microsoft.com/office/officeart/2009/3/layout/StepUpProcess"/>
    <dgm:cxn modelId="{1ADF4A0B-A3EA-410F-BD20-DAA959DF0405}" type="presOf" srcId="{6B13651A-39BD-45A3-8930-F16CE5F143F9}" destId="{3FDBCA45-45BA-4853-A59C-6D5867B74F37}" srcOrd="0" destOrd="3" presId="urn:microsoft.com/office/officeart/2009/3/layout/StepUpProcess"/>
    <dgm:cxn modelId="{41BA1C1A-3883-4CC1-9C41-2DDC2FB9B679}" type="presOf" srcId="{A06B9F07-16E6-46A4-94EB-09155BDD7220}" destId="{0E7F6444-318C-4580-872B-74FCC115A64A}" srcOrd="0" destOrd="1" presId="urn:microsoft.com/office/officeart/2009/3/layout/StepUpProcess"/>
    <dgm:cxn modelId="{7FA8841A-C6ED-4A81-92A0-F9EA50C1ABD4}" srcId="{03B3B8CC-9846-4F0D-BD63-5B7932C97ECF}" destId="{82E5A092-C7B6-451B-BBB2-E2CE54066468}" srcOrd="0" destOrd="0" parTransId="{4A796676-012B-4C4D-A346-A5C26CC63490}" sibTransId="{C026B54C-CA43-41DC-A95C-E47ED71A71B8}"/>
    <dgm:cxn modelId="{A15FBC1A-D179-45A5-9E25-E68E609C5330}" srcId="{03B3B8CC-9846-4F0D-BD63-5B7932C97ECF}" destId="{6B13651A-39BD-45A3-8930-F16CE5F143F9}" srcOrd="2" destOrd="0" parTransId="{62A2CF22-1940-4A97-BCD6-2966F8805752}" sibTransId="{5EB8F254-B86C-4ADA-9349-628065ED370D}"/>
    <dgm:cxn modelId="{EC94C423-F0FF-4F74-9A9D-61F0A047AC97}" srcId="{BCD4F0EA-1CED-4172-8724-6F41DD3FEB74}" destId="{C50608F3-DE7D-404D-8DA8-A25E60A1AFCA}" srcOrd="0" destOrd="0" parTransId="{FE7C23C8-5909-40E7-9737-7B0DBEC4F19E}" sibTransId="{5F938B99-5D0D-46CB-AB78-E27986060348}"/>
    <dgm:cxn modelId="{C7E6622C-89BB-441F-A458-A01D0E206F4D}" srcId="{BCD4F0EA-1CED-4172-8724-6F41DD3FEB74}" destId="{0D6253C0-1AB7-4A60-8690-394453C976CE}" srcOrd="1" destOrd="0" parTransId="{630EB294-ED35-4F75-9D30-A6475151663E}" sibTransId="{8BDBAC81-0FD9-4316-92F1-42294901B40F}"/>
    <dgm:cxn modelId="{3CCCAD35-A095-4A1B-8FFE-182CD3533899}" type="presOf" srcId="{483B8262-CD69-4F27-8EED-23353C508E40}" destId="{E705C161-8642-4326-B0C4-6E790046CF6C}" srcOrd="0" destOrd="0" presId="urn:microsoft.com/office/officeart/2009/3/layout/StepUpProcess"/>
    <dgm:cxn modelId="{FED76060-21FF-420E-ABA3-85328909BA42}" type="presOf" srcId="{82D7F795-E816-48DA-A61E-20BA6E70210B}" destId="{0E7F6444-318C-4580-872B-74FCC115A64A}" srcOrd="0" destOrd="2" presId="urn:microsoft.com/office/officeart/2009/3/layout/StepUpProcess"/>
    <dgm:cxn modelId="{90C63E7F-0840-4292-9021-F652DE3420F7}" type="presOf" srcId="{C50608F3-DE7D-404D-8DA8-A25E60A1AFCA}" destId="{C2503566-487B-4EE7-BA26-829967C2BC23}" srcOrd="0" destOrd="1" presId="urn:microsoft.com/office/officeart/2009/3/layout/StepUpProcess"/>
    <dgm:cxn modelId="{BBB0DE84-B078-4EAB-BD9D-CBFB0CDD467B}" srcId="{483B8262-CD69-4F27-8EED-23353C508E40}" destId="{BCD4F0EA-1CED-4172-8724-6F41DD3FEB74}" srcOrd="1" destOrd="0" parTransId="{91301139-D285-42F4-8B67-3C6D1F080D85}" sibTransId="{1B22E805-6244-4281-AB71-0E6D5915F700}"/>
    <dgm:cxn modelId="{AC450685-40D7-49FB-942B-121638608D97}" srcId="{E8B7AD92-E80A-445C-BD27-8A2CF9E668FE}" destId="{82D7F795-E816-48DA-A61E-20BA6E70210B}" srcOrd="1" destOrd="0" parTransId="{AAF48DD9-3DE8-45B7-BD5A-325E6770D46A}" sibTransId="{2C1B7AC2-754F-43F4-8327-00A51A685A51}"/>
    <dgm:cxn modelId="{18DDFA87-C96E-40DF-93C5-92B401B4E58D}" srcId="{03B3B8CC-9846-4F0D-BD63-5B7932C97ECF}" destId="{67D450DD-024E-4696-9C7C-CB0EB21E7187}" srcOrd="3" destOrd="0" parTransId="{E1C4EE95-D5DE-461C-A7A6-7F0B5C93D0FE}" sibTransId="{32A0D50D-40F7-4530-B615-297A3F2CD13F}"/>
    <dgm:cxn modelId="{D86A8092-3713-400E-81C8-5FB72664EDA9}" srcId="{483B8262-CD69-4F27-8EED-23353C508E40}" destId="{E8B7AD92-E80A-445C-BD27-8A2CF9E668FE}" srcOrd="0" destOrd="0" parTransId="{FB9DEDF9-83D5-4FD4-BE49-BE3E1E0B394D}" sibTransId="{27E9F7FB-B830-446F-8747-DED880242CCE}"/>
    <dgm:cxn modelId="{BBC7DEA1-990A-4AE4-9052-4FA74D4D2757}" type="presOf" srcId="{03B3B8CC-9846-4F0D-BD63-5B7932C97ECF}" destId="{3FDBCA45-45BA-4853-A59C-6D5867B74F37}" srcOrd="0" destOrd="0" presId="urn:microsoft.com/office/officeart/2009/3/layout/StepUpProcess"/>
    <dgm:cxn modelId="{5589E7AA-7D05-48FB-B787-E0DD05336C69}" type="presOf" srcId="{BCD4F0EA-1CED-4172-8724-6F41DD3FEB74}" destId="{C2503566-487B-4EE7-BA26-829967C2BC23}" srcOrd="0" destOrd="0" presId="urn:microsoft.com/office/officeart/2009/3/layout/StepUpProcess"/>
    <dgm:cxn modelId="{1E32ACB4-6F16-42C9-BB99-645A6413C530}" type="presOf" srcId="{E8B7AD92-E80A-445C-BD27-8A2CF9E668FE}" destId="{0E7F6444-318C-4580-872B-74FCC115A64A}" srcOrd="0" destOrd="0" presId="urn:microsoft.com/office/officeart/2009/3/layout/StepUpProcess"/>
    <dgm:cxn modelId="{2CAAC8BA-85D0-4DEF-B344-AA442F2C053B}" type="presOf" srcId="{0D6253C0-1AB7-4A60-8690-394453C976CE}" destId="{C2503566-487B-4EE7-BA26-829967C2BC23}" srcOrd="0" destOrd="2" presId="urn:microsoft.com/office/officeart/2009/3/layout/StepUpProcess"/>
    <dgm:cxn modelId="{F8D637C2-9ED8-4242-8EBD-96EDBCD13FE0}" srcId="{03B3B8CC-9846-4F0D-BD63-5B7932C97ECF}" destId="{3B8C567D-0CF1-4390-825F-2AE6180F6FEB}" srcOrd="1" destOrd="0" parTransId="{720A3AD6-0FF1-441E-947B-8BE4E1A714E9}" sibTransId="{7535E522-1CE5-4283-9DEF-0E91559127D2}"/>
    <dgm:cxn modelId="{B05AD1C4-3CFB-47CA-B36A-B5C1B8091347}" type="presOf" srcId="{3B8C567D-0CF1-4390-825F-2AE6180F6FEB}" destId="{3FDBCA45-45BA-4853-A59C-6D5867B74F37}" srcOrd="0" destOrd="2" presId="urn:microsoft.com/office/officeart/2009/3/layout/StepUpProcess"/>
    <dgm:cxn modelId="{8EEC98C9-3E94-4547-87DB-99B68D105B2B}" srcId="{E8B7AD92-E80A-445C-BD27-8A2CF9E668FE}" destId="{A06B9F07-16E6-46A4-94EB-09155BDD7220}" srcOrd="0" destOrd="0" parTransId="{093BEEDD-1D08-4320-8E96-5E063FE27E45}" sibTransId="{7D467DB9-8729-4879-90D6-E9C3872F1079}"/>
    <dgm:cxn modelId="{BAE811DD-D60C-4BC3-9F56-C60052841077}" srcId="{E8B7AD92-E80A-445C-BD27-8A2CF9E668FE}" destId="{CD0B75E9-A394-4A29-94C9-3DB0947B6278}" srcOrd="2" destOrd="0" parTransId="{E4B282F1-2BD6-4F79-9848-80986D5DA555}" sibTransId="{B9A642DC-039E-4909-8259-134D600D4C52}"/>
    <dgm:cxn modelId="{B762E3E7-CB0E-4423-9028-748A5455024F}" srcId="{483B8262-CD69-4F27-8EED-23353C508E40}" destId="{03B3B8CC-9846-4F0D-BD63-5B7932C97ECF}" srcOrd="2" destOrd="0" parTransId="{92DA6A97-7753-4B35-8992-4F8D204ACE59}" sibTransId="{90FECFC3-3F99-4F2F-A8A7-D56C4A83E99A}"/>
    <dgm:cxn modelId="{68E2866B-C19C-4A1A-A8B2-B33A989081DE}" type="presParOf" srcId="{E705C161-8642-4326-B0C4-6E790046CF6C}" destId="{0A474D3A-E033-4665-AE61-2A12369B7FD6}" srcOrd="0" destOrd="0" presId="urn:microsoft.com/office/officeart/2009/3/layout/StepUpProcess"/>
    <dgm:cxn modelId="{DED94C6F-5427-4883-ADE1-98DE92857C9C}" type="presParOf" srcId="{0A474D3A-E033-4665-AE61-2A12369B7FD6}" destId="{9F6823B8-6EBE-408A-B38C-BB70C2725FE0}" srcOrd="0" destOrd="0" presId="urn:microsoft.com/office/officeart/2009/3/layout/StepUpProcess"/>
    <dgm:cxn modelId="{B1FD4B4A-14F5-4404-BDBB-855B926048D5}" type="presParOf" srcId="{0A474D3A-E033-4665-AE61-2A12369B7FD6}" destId="{0E7F6444-318C-4580-872B-74FCC115A64A}" srcOrd="1" destOrd="0" presId="urn:microsoft.com/office/officeart/2009/3/layout/StepUpProcess"/>
    <dgm:cxn modelId="{967DA7F4-799D-4643-863B-DAF81D84550D}" type="presParOf" srcId="{0A474D3A-E033-4665-AE61-2A12369B7FD6}" destId="{42490036-DDF3-4D41-9962-FB87F5785B1C}" srcOrd="2" destOrd="0" presId="urn:microsoft.com/office/officeart/2009/3/layout/StepUpProcess"/>
    <dgm:cxn modelId="{86A6A379-C11A-4A7A-ADFD-975A7E0A1400}" type="presParOf" srcId="{E705C161-8642-4326-B0C4-6E790046CF6C}" destId="{AC54F832-5E57-4E28-AAE2-FDF08481251C}" srcOrd="1" destOrd="0" presId="urn:microsoft.com/office/officeart/2009/3/layout/StepUpProcess"/>
    <dgm:cxn modelId="{7880EC73-8BE6-425E-BC0D-75D4A6389DD2}" type="presParOf" srcId="{AC54F832-5E57-4E28-AAE2-FDF08481251C}" destId="{A6210788-88BE-44BC-9EA8-E8162E2633BF}" srcOrd="0" destOrd="0" presId="urn:microsoft.com/office/officeart/2009/3/layout/StepUpProcess"/>
    <dgm:cxn modelId="{03212D57-5AB5-4C15-B710-F92F987575E5}" type="presParOf" srcId="{E705C161-8642-4326-B0C4-6E790046CF6C}" destId="{F7CA7878-362A-4B1E-A14E-FDCD33BC566C}" srcOrd="2" destOrd="0" presId="urn:microsoft.com/office/officeart/2009/3/layout/StepUpProcess"/>
    <dgm:cxn modelId="{359AFB49-E0A8-4570-9004-A8F86D3C1EAE}" type="presParOf" srcId="{F7CA7878-362A-4B1E-A14E-FDCD33BC566C}" destId="{A88CA972-930B-4CCF-A613-BBEDF61CC913}" srcOrd="0" destOrd="0" presId="urn:microsoft.com/office/officeart/2009/3/layout/StepUpProcess"/>
    <dgm:cxn modelId="{CAFE0941-15DB-45C4-90C8-45C743FBAF4D}" type="presParOf" srcId="{F7CA7878-362A-4B1E-A14E-FDCD33BC566C}" destId="{C2503566-487B-4EE7-BA26-829967C2BC23}" srcOrd="1" destOrd="0" presId="urn:microsoft.com/office/officeart/2009/3/layout/StepUpProcess"/>
    <dgm:cxn modelId="{B429B275-7E45-4595-8240-9C4B6D23D4F2}" type="presParOf" srcId="{F7CA7878-362A-4B1E-A14E-FDCD33BC566C}" destId="{DCDAF0F3-24B7-4CE1-80A5-42F3BEA5A7A7}" srcOrd="2" destOrd="0" presId="urn:microsoft.com/office/officeart/2009/3/layout/StepUpProcess"/>
    <dgm:cxn modelId="{8827E81C-0F95-4F1F-927C-3A3186BDCC44}" type="presParOf" srcId="{E705C161-8642-4326-B0C4-6E790046CF6C}" destId="{5B0CB9C3-EA89-446D-BFDD-EEFA11DB8320}" srcOrd="3" destOrd="0" presId="urn:microsoft.com/office/officeart/2009/3/layout/StepUpProcess"/>
    <dgm:cxn modelId="{E6677891-79D8-471E-9C98-83EC8D52C5F7}" type="presParOf" srcId="{5B0CB9C3-EA89-446D-BFDD-EEFA11DB8320}" destId="{E1E1E0DF-5FAC-4D7E-9869-5612816FBFCF}" srcOrd="0" destOrd="0" presId="urn:microsoft.com/office/officeart/2009/3/layout/StepUpProcess"/>
    <dgm:cxn modelId="{9869BC45-F1F9-4CE1-9379-4955F851F4DA}" type="presParOf" srcId="{E705C161-8642-4326-B0C4-6E790046CF6C}" destId="{4BB89406-B2BA-4DC9-A48D-787459F5B8CA}" srcOrd="4" destOrd="0" presId="urn:microsoft.com/office/officeart/2009/3/layout/StepUpProcess"/>
    <dgm:cxn modelId="{4F4DA5F5-2B9A-46CE-B1CD-246CCDDAE593}" type="presParOf" srcId="{4BB89406-B2BA-4DC9-A48D-787459F5B8CA}" destId="{A9ADD693-4439-4F68-80F7-5B748821ED68}" srcOrd="0" destOrd="0" presId="urn:microsoft.com/office/officeart/2009/3/layout/StepUpProcess"/>
    <dgm:cxn modelId="{6DE2B57C-07D8-4102-BC0A-83465CE5BB90}" type="presParOf" srcId="{4BB89406-B2BA-4DC9-A48D-787459F5B8CA}" destId="{3FDBCA45-45BA-4853-A59C-6D5867B74F3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C92E1E-0B2A-4AA6-86B2-90271788CD6C}" type="doc">
      <dgm:prSet loTypeId="urn:microsoft.com/office/officeart/2005/8/layout/arrow6" loCatId="relationship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ID"/>
        </a:p>
      </dgm:t>
    </dgm:pt>
    <dgm:pt modelId="{573E899E-932A-4B94-8897-C541F961DD4F}">
      <dgm:prSet phldrT="[Text]"/>
      <dgm:spPr/>
      <dgm:t>
        <a:bodyPr/>
        <a:lstStyle/>
        <a:p>
          <a:r>
            <a:rPr lang="en-US" dirty="0" err="1"/>
            <a:t>Pengendalian</a:t>
          </a:r>
          <a:r>
            <a:rPr lang="en-US" dirty="0"/>
            <a:t> </a:t>
          </a:r>
          <a:r>
            <a:rPr lang="en-US" dirty="0" err="1"/>
            <a:t>Umum</a:t>
          </a:r>
          <a:r>
            <a:rPr lang="en-US" dirty="0"/>
            <a:t> IT</a:t>
          </a:r>
          <a:endParaRPr lang="en-ID" dirty="0"/>
        </a:p>
      </dgm:t>
    </dgm:pt>
    <dgm:pt modelId="{F76595CE-581A-401D-8227-F3E02B9F8F32}" type="parTrans" cxnId="{FEE53C62-8D56-4907-9725-204DDCDE0E69}">
      <dgm:prSet/>
      <dgm:spPr/>
      <dgm:t>
        <a:bodyPr/>
        <a:lstStyle/>
        <a:p>
          <a:endParaRPr lang="en-ID"/>
        </a:p>
      </dgm:t>
    </dgm:pt>
    <dgm:pt modelId="{1DCA038E-98B0-4898-B602-F88C5B095E93}" type="sibTrans" cxnId="{FEE53C62-8D56-4907-9725-204DDCDE0E69}">
      <dgm:prSet/>
      <dgm:spPr/>
      <dgm:t>
        <a:bodyPr/>
        <a:lstStyle/>
        <a:p>
          <a:endParaRPr lang="en-ID"/>
        </a:p>
      </dgm:t>
    </dgm:pt>
    <dgm:pt modelId="{2FAC18E0-4788-4C1B-A326-7268628A1ECB}">
      <dgm:prSet phldrT="[Text]"/>
      <dgm:spPr/>
      <dgm:t>
        <a:bodyPr/>
        <a:lstStyle/>
        <a:p>
          <a:r>
            <a:rPr lang="en-US" dirty="0" err="1"/>
            <a:t>Pengendalian</a:t>
          </a:r>
          <a:r>
            <a:rPr lang="en-US" dirty="0"/>
            <a:t> </a:t>
          </a:r>
          <a:r>
            <a:rPr lang="en-US" dirty="0" err="1"/>
            <a:t>Aplikasi</a:t>
          </a:r>
          <a:r>
            <a:rPr lang="en-US" dirty="0"/>
            <a:t> / </a:t>
          </a:r>
          <a:r>
            <a:rPr lang="en-US" dirty="0" err="1"/>
            <a:t>Probis</a:t>
          </a:r>
          <a:endParaRPr lang="en-ID" dirty="0"/>
        </a:p>
      </dgm:t>
    </dgm:pt>
    <dgm:pt modelId="{34EFE35D-C506-46DA-BD5A-F3F458AB7965}" type="parTrans" cxnId="{50CF29ED-5212-42A3-8E45-0DAE50FD11CD}">
      <dgm:prSet/>
      <dgm:spPr/>
      <dgm:t>
        <a:bodyPr/>
        <a:lstStyle/>
        <a:p>
          <a:endParaRPr lang="en-ID"/>
        </a:p>
      </dgm:t>
    </dgm:pt>
    <dgm:pt modelId="{B295DBFF-CFD8-4E1F-8F8E-349158013FFB}" type="sibTrans" cxnId="{50CF29ED-5212-42A3-8E45-0DAE50FD11CD}">
      <dgm:prSet/>
      <dgm:spPr/>
      <dgm:t>
        <a:bodyPr/>
        <a:lstStyle/>
        <a:p>
          <a:endParaRPr lang="en-ID"/>
        </a:p>
      </dgm:t>
    </dgm:pt>
    <dgm:pt modelId="{A26809AA-9FB7-4A8E-9AFC-0B1816D9AC5C}" type="pres">
      <dgm:prSet presAssocID="{A9C92E1E-0B2A-4AA6-86B2-90271788CD6C}" presName="compositeShape" presStyleCnt="0">
        <dgm:presLayoutVars>
          <dgm:chMax val="2"/>
          <dgm:dir/>
          <dgm:resizeHandles val="exact"/>
        </dgm:presLayoutVars>
      </dgm:prSet>
      <dgm:spPr/>
    </dgm:pt>
    <dgm:pt modelId="{72C35ABC-5DE6-40A6-8B19-2A8A79F4F6D1}" type="pres">
      <dgm:prSet presAssocID="{A9C92E1E-0B2A-4AA6-86B2-90271788CD6C}" presName="ribbon" presStyleLbl="node1" presStyleIdx="0" presStyleCnt="1"/>
      <dgm:spPr/>
    </dgm:pt>
    <dgm:pt modelId="{E62BEFAE-204D-449C-A36B-CC8BB4A3CE06}" type="pres">
      <dgm:prSet presAssocID="{A9C92E1E-0B2A-4AA6-86B2-90271788CD6C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28D95000-52B8-45EA-80E1-48AC4A6549A0}" type="pres">
      <dgm:prSet presAssocID="{A9C92E1E-0B2A-4AA6-86B2-90271788CD6C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9C98B3A-67C6-4EA7-B8F5-3D8D9E9A8A5D}" type="presOf" srcId="{573E899E-932A-4B94-8897-C541F961DD4F}" destId="{E62BEFAE-204D-449C-A36B-CC8BB4A3CE06}" srcOrd="0" destOrd="0" presId="urn:microsoft.com/office/officeart/2005/8/layout/arrow6"/>
    <dgm:cxn modelId="{57D52C3B-9848-4AA5-B59D-8266EAA1889F}" type="presOf" srcId="{2FAC18E0-4788-4C1B-A326-7268628A1ECB}" destId="{28D95000-52B8-45EA-80E1-48AC4A6549A0}" srcOrd="0" destOrd="0" presId="urn:microsoft.com/office/officeart/2005/8/layout/arrow6"/>
    <dgm:cxn modelId="{FEE53C62-8D56-4907-9725-204DDCDE0E69}" srcId="{A9C92E1E-0B2A-4AA6-86B2-90271788CD6C}" destId="{573E899E-932A-4B94-8897-C541F961DD4F}" srcOrd="0" destOrd="0" parTransId="{F76595CE-581A-401D-8227-F3E02B9F8F32}" sibTransId="{1DCA038E-98B0-4898-B602-F88C5B095E93}"/>
    <dgm:cxn modelId="{7973EAE6-B398-4EA0-A7CD-086699C49841}" type="presOf" srcId="{A9C92E1E-0B2A-4AA6-86B2-90271788CD6C}" destId="{A26809AA-9FB7-4A8E-9AFC-0B1816D9AC5C}" srcOrd="0" destOrd="0" presId="urn:microsoft.com/office/officeart/2005/8/layout/arrow6"/>
    <dgm:cxn modelId="{50CF29ED-5212-42A3-8E45-0DAE50FD11CD}" srcId="{A9C92E1E-0B2A-4AA6-86B2-90271788CD6C}" destId="{2FAC18E0-4788-4C1B-A326-7268628A1ECB}" srcOrd="1" destOrd="0" parTransId="{34EFE35D-C506-46DA-BD5A-F3F458AB7965}" sibTransId="{B295DBFF-CFD8-4E1F-8F8E-349158013FFB}"/>
    <dgm:cxn modelId="{724D6378-3AED-41CE-8A31-2123E323BACE}" type="presParOf" srcId="{A26809AA-9FB7-4A8E-9AFC-0B1816D9AC5C}" destId="{72C35ABC-5DE6-40A6-8B19-2A8A79F4F6D1}" srcOrd="0" destOrd="0" presId="urn:microsoft.com/office/officeart/2005/8/layout/arrow6"/>
    <dgm:cxn modelId="{5BE82A88-D39F-4C6D-A515-1FD3ED883276}" type="presParOf" srcId="{A26809AA-9FB7-4A8E-9AFC-0B1816D9AC5C}" destId="{E62BEFAE-204D-449C-A36B-CC8BB4A3CE06}" srcOrd="1" destOrd="0" presId="urn:microsoft.com/office/officeart/2005/8/layout/arrow6"/>
    <dgm:cxn modelId="{8700FC76-B5D2-4D61-B0C6-F47B57440B1B}" type="presParOf" srcId="{A26809AA-9FB7-4A8E-9AFC-0B1816D9AC5C}" destId="{28D95000-52B8-45EA-80E1-48AC4A6549A0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DBF6C8-F6AB-4027-8A5E-6B6457823975}" type="doc">
      <dgm:prSet loTypeId="urn:microsoft.com/office/officeart/2005/8/layout/default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ID"/>
        </a:p>
      </dgm:t>
    </dgm:pt>
    <dgm:pt modelId="{DB83E290-4FF9-4CFF-AD0E-B0FCDE6BD8CF}">
      <dgm:prSet phldrT="[Text]"/>
      <dgm:spPr/>
      <dgm:t>
        <a:bodyPr/>
        <a:lstStyle/>
        <a:p>
          <a:r>
            <a:rPr lang="en-US" dirty="0"/>
            <a:t>Manual / </a:t>
          </a:r>
          <a:br>
            <a:rPr lang="en-US" dirty="0"/>
          </a:br>
          <a:r>
            <a:rPr lang="en-US" dirty="0"/>
            <a:t>di </a:t>
          </a:r>
          <a:r>
            <a:rPr lang="en-US" dirty="0" err="1"/>
            <a:t>luar</a:t>
          </a:r>
          <a:r>
            <a:rPr lang="en-US" dirty="0"/>
            <a:t> </a:t>
          </a:r>
          <a:r>
            <a:rPr lang="en-US" dirty="0" err="1"/>
            <a:t>aplikasi</a:t>
          </a:r>
          <a:endParaRPr lang="en-ID" dirty="0"/>
        </a:p>
      </dgm:t>
    </dgm:pt>
    <dgm:pt modelId="{ECEEDF83-AF03-4F8D-82E8-C807FBC50BCF}" type="parTrans" cxnId="{67786FB9-19DD-428A-BD8F-D50C6931D6C1}">
      <dgm:prSet/>
      <dgm:spPr/>
      <dgm:t>
        <a:bodyPr/>
        <a:lstStyle/>
        <a:p>
          <a:endParaRPr lang="en-ID"/>
        </a:p>
      </dgm:t>
    </dgm:pt>
    <dgm:pt modelId="{3D7D8751-F84D-4BFF-A63F-0080F21A6383}" type="sibTrans" cxnId="{67786FB9-19DD-428A-BD8F-D50C6931D6C1}">
      <dgm:prSet/>
      <dgm:spPr/>
      <dgm:t>
        <a:bodyPr/>
        <a:lstStyle/>
        <a:p>
          <a:endParaRPr lang="en-ID"/>
        </a:p>
      </dgm:t>
    </dgm:pt>
    <dgm:pt modelId="{01ECD920-5BCB-4A1C-A952-1849E6AD37C6}">
      <dgm:prSet phldrT="[Text]"/>
      <dgm:spPr/>
      <dgm:t>
        <a:bodyPr/>
        <a:lstStyle/>
        <a:p>
          <a:r>
            <a:rPr lang="en-US" dirty="0"/>
            <a:t>IT </a:t>
          </a:r>
          <a:r>
            <a:rPr lang="en-US" dirty="0" err="1"/>
            <a:t>dependen</a:t>
          </a:r>
          <a:r>
            <a:rPr lang="en-US" dirty="0"/>
            <a:t> manual (ITDM) / semi manual </a:t>
          </a:r>
          <a:endParaRPr lang="en-ID" dirty="0"/>
        </a:p>
      </dgm:t>
    </dgm:pt>
    <dgm:pt modelId="{6FDEDDD9-8AAC-4DE9-A89C-319ACD2DB907}" type="parTrans" cxnId="{8CF78AFF-8EED-4DD9-9FFB-CDD09904CAE9}">
      <dgm:prSet/>
      <dgm:spPr/>
      <dgm:t>
        <a:bodyPr/>
        <a:lstStyle/>
        <a:p>
          <a:endParaRPr lang="en-ID"/>
        </a:p>
      </dgm:t>
    </dgm:pt>
    <dgm:pt modelId="{2FD20012-B224-4B5B-AE17-404B83E56411}" type="sibTrans" cxnId="{8CF78AFF-8EED-4DD9-9FFB-CDD09904CAE9}">
      <dgm:prSet/>
      <dgm:spPr/>
      <dgm:t>
        <a:bodyPr/>
        <a:lstStyle/>
        <a:p>
          <a:endParaRPr lang="en-ID"/>
        </a:p>
      </dgm:t>
    </dgm:pt>
    <dgm:pt modelId="{14C2CA62-DC5F-4AEB-8B81-7361D23A3B1D}">
      <dgm:prSet phldrT="[Text]"/>
      <dgm:spPr/>
      <dgm:t>
        <a:bodyPr/>
        <a:lstStyle/>
        <a:p>
          <a:r>
            <a:rPr lang="en-US" dirty="0" err="1"/>
            <a:t>Terotomasi</a:t>
          </a:r>
          <a:r>
            <a:rPr lang="en-US" dirty="0"/>
            <a:t> / </a:t>
          </a:r>
          <a:br>
            <a:rPr lang="en-US" dirty="0"/>
          </a:br>
          <a:r>
            <a:rPr lang="en-US" dirty="0"/>
            <a:t>di </a:t>
          </a:r>
          <a:r>
            <a:rPr lang="en-US" dirty="0" err="1"/>
            <a:t>dalam</a:t>
          </a:r>
          <a:r>
            <a:rPr lang="en-US" dirty="0"/>
            <a:t> </a:t>
          </a:r>
          <a:r>
            <a:rPr lang="en-US" dirty="0" err="1"/>
            <a:t>aplikasi</a:t>
          </a:r>
          <a:endParaRPr lang="en-ID" dirty="0"/>
        </a:p>
      </dgm:t>
    </dgm:pt>
    <dgm:pt modelId="{0793346C-A83F-4DE8-B764-E04849C9D3B4}" type="parTrans" cxnId="{7A33C260-FB43-429E-B3BB-5FF9CD8716CB}">
      <dgm:prSet/>
      <dgm:spPr/>
      <dgm:t>
        <a:bodyPr/>
        <a:lstStyle/>
        <a:p>
          <a:endParaRPr lang="en-ID"/>
        </a:p>
      </dgm:t>
    </dgm:pt>
    <dgm:pt modelId="{77748EB9-0F68-4DA5-81D6-911F1392D0F5}" type="sibTrans" cxnId="{7A33C260-FB43-429E-B3BB-5FF9CD8716CB}">
      <dgm:prSet/>
      <dgm:spPr/>
      <dgm:t>
        <a:bodyPr/>
        <a:lstStyle/>
        <a:p>
          <a:endParaRPr lang="en-ID"/>
        </a:p>
      </dgm:t>
    </dgm:pt>
    <dgm:pt modelId="{88CD7489-8358-42E3-876E-01888D3ABFA9}" type="pres">
      <dgm:prSet presAssocID="{95DBF6C8-F6AB-4027-8A5E-6B6457823975}" presName="diagram" presStyleCnt="0">
        <dgm:presLayoutVars>
          <dgm:dir/>
          <dgm:resizeHandles val="exact"/>
        </dgm:presLayoutVars>
      </dgm:prSet>
      <dgm:spPr/>
    </dgm:pt>
    <dgm:pt modelId="{C3E6095E-7AD9-458F-A071-C9953F6A0892}" type="pres">
      <dgm:prSet presAssocID="{DB83E290-4FF9-4CFF-AD0E-B0FCDE6BD8CF}" presName="node" presStyleLbl="node1" presStyleIdx="0" presStyleCnt="3" custScaleX="169322">
        <dgm:presLayoutVars>
          <dgm:bulletEnabled val="1"/>
        </dgm:presLayoutVars>
      </dgm:prSet>
      <dgm:spPr/>
    </dgm:pt>
    <dgm:pt modelId="{4E34A16F-5FAD-47A4-A1B2-2F85395F290C}" type="pres">
      <dgm:prSet presAssocID="{3D7D8751-F84D-4BFF-A63F-0080F21A6383}" presName="sibTrans" presStyleCnt="0"/>
      <dgm:spPr/>
    </dgm:pt>
    <dgm:pt modelId="{A2D2271D-EB14-45FB-9015-1374C4E94D7F}" type="pres">
      <dgm:prSet presAssocID="{01ECD920-5BCB-4A1C-A952-1849E6AD37C6}" presName="node" presStyleLbl="node1" presStyleIdx="1" presStyleCnt="3" custScaleX="169322">
        <dgm:presLayoutVars>
          <dgm:bulletEnabled val="1"/>
        </dgm:presLayoutVars>
      </dgm:prSet>
      <dgm:spPr/>
    </dgm:pt>
    <dgm:pt modelId="{6E21FF3F-355E-4607-9E06-ACD27F82CF97}" type="pres">
      <dgm:prSet presAssocID="{2FD20012-B224-4B5B-AE17-404B83E56411}" presName="sibTrans" presStyleCnt="0"/>
      <dgm:spPr/>
    </dgm:pt>
    <dgm:pt modelId="{EE23C0D9-91F9-4774-8D9A-5FD4651F587D}" type="pres">
      <dgm:prSet presAssocID="{14C2CA62-DC5F-4AEB-8B81-7361D23A3B1D}" presName="node" presStyleLbl="node1" presStyleIdx="2" presStyleCnt="3" custScaleX="169322">
        <dgm:presLayoutVars>
          <dgm:bulletEnabled val="1"/>
        </dgm:presLayoutVars>
      </dgm:prSet>
      <dgm:spPr/>
    </dgm:pt>
  </dgm:ptLst>
  <dgm:cxnLst>
    <dgm:cxn modelId="{CDFE972B-C62B-498C-B80F-65A36CE3FCF6}" type="presOf" srcId="{14C2CA62-DC5F-4AEB-8B81-7361D23A3B1D}" destId="{EE23C0D9-91F9-4774-8D9A-5FD4651F587D}" srcOrd="0" destOrd="0" presId="urn:microsoft.com/office/officeart/2005/8/layout/default"/>
    <dgm:cxn modelId="{7A33C260-FB43-429E-B3BB-5FF9CD8716CB}" srcId="{95DBF6C8-F6AB-4027-8A5E-6B6457823975}" destId="{14C2CA62-DC5F-4AEB-8B81-7361D23A3B1D}" srcOrd="2" destOrd="0" parTransId="{0793346C-A83F-4DE8-B764-E04849C9D3B4}" sibTransId="{77748EB9-0F68-4DA5-81D6-911F1392D0F5}"/>
    <dgm:cxn modelId="{BE00AB54-3301-4DEF-84A7-618C289DAC34}" type="presOf" srcId="{DB83E290-4FF9-4CFF-AD0E-B0FCDE6BD8CF}" destId="{C3E6095E-7AD9-458F-A071-C9953F6A0892}" srcOrd="0" destOrd="0" presId="urn:microsoft.com/office/officeart/2005/8/layout/default"/>
    <dgm:cxn modelId="{AA7F2786-9C8C-4AE6-9BCB-E02FF6025154}" type="presOf" srcId="{01ECD920-5BCB-4A1C-A952-1849E6AD37C6}" destId="{A2D2271D-EB14-45FB-9015-1374C4E94D7F}" srcOrd="0" destOrd="0" presId="urn:microsoft.com/office/officeart/2005/8/layout/default"/>
    <dgm:cxn modelId="{67786FB9-19DD-428A-BD8F-D50C6931D6C1}" srcId="{95DBF6C8-F6AB-4027-8A5E-6B6457823975}" destId="{DB83E290-4FF9-4CFF-AD0E-B0FCDE6BD8CF}" srcOrd="0" destOrd="0" parTransId="{ECEEDF83-AF03-4F8D-82E8-C807FBC50BCF}" sibTransId="{3D7D8751-F84D-4BFF-A63F-0080F21A6383}"/>
    <dgm:cxn modelId="{A17AB8D6-B768-4A4B-AA8E-3326619DC67C}" type="presOf" srcId="{95DBF6C8-F6AB-4027-8A5E-6B6457823975}" destId="{88CD7489-8358-42E3-876E-01888D3ABFA9}" srcOrd="0" destOrd="0" presId="urn:microsoft.com/office/officeart/2005/8/layout/default"/>
    <dgm:cxn modelId="{8CF78AFF-8EED-4DD9-9FFB-CDD09904CAE9}" srcId="{95DBF6C8-F6AB-4027-8A5E-6B6457823975}" destId="{01ECD920-5BCB-4A1C-A952-1849E6AD37C6}" srcOrd="1" destOrd="0" parTransId="{6FDEDDD9-8AAC-4DE9-A89C-319ACD2DB907}" sibTransId="{2FD20012-B224-4B5B-AE17-404B83E56411}"/>
    <dgm:cxn modelId="{0D537FC1-6C3C-47D0-83FA-9415DE10C22D}" type="presParOf" srcId="{88CD7489-8358-42E3-876E-01888D3ABFA9}" destId="{C3E6095E-7AD9-458F-A071-C9953F6A0892}" srcOrd="0" destOrd="0" presId="urn:microsoft.com/office/officeart/2005/8/layout/default"/>
    <dgm:cxn modelId="{5BF1FF58-E1FB-4A2F-96E7-F763EB2A9A6F}" type="presParOf" srcId="{88CD7489-8358-42E3-876E-01888D3ABFA9}" destId="{4E34A16F-5FAD-47A4-A1B2-2F85395F290C}" srcOrd="1" destOrd="0" presId="urn:microsoft.com/office/officeart/2005/8/layout/default"/>
    <dgm:cxn modelId="{ECCB21F7-B3DC-4788-AF1E-F71110B9A79C}" type="presParOf" srcId="{88CD7489-8358-42E3-876E-01888D3ABFA9}" destId="{A2D2271D-EB14-45FB-9015-1374C4E94D7F}" srcOrd="2" destOrd="0" presId="urn:microsoft.com/office/officeart/2005/8/layout/default"/>
    <dgm:cxn modelId="{885B7D2D-DAFB-42B8-9EF3-0DAD9346C0C1}" type="presParOf" srcId="{88CD7489-8358-42E3-876E-01888D3ABFA9}" destId="{6E21FF3F-355E-4607-9E06-ACD27F82CF97}" srcOrd="3" destOrd="0" presId="urn:microsoft.com/office/officeart/2005/8/layout/default"/>
    <dgm:cxn modelId="{626CB338-3F4E-448E-8404-4FEC5520F273}" type="presParOf" srcId="{88CD7489-8358-42E3-876E-01888D3ABFA9}" destId="{EE23C0D9-91F9-4774-8D9A-5FD4651F587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40F93E-C109-4E14-846E-B742A446FE1F}" type="doc">
      <dgm:prSet loTypeId="urn:microsoft.com/office/officeart/2005/8/layout/vList3" loCatId="picture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ID"/>
        </a:p>
      </dgm:t>
    </dgm:pt>
    <dgm:pt modelId="{364EE5E2-DD8C-4530-9DEF-BA77E4926267}">
      <dgm:prSet phldrT="[Text]"/>
      <dgm:spPr/>
      <dgm:t>
        <a:bodyPr/>
        <a:lstStyle/>
        <a:p>
          <a:r>
            <a:rPr lang="en-US" dirty="0" err="1"/>
            <a:t>Peran</a:t>
          </a:r>
          <a:r>
            <a:rPr lang="en-US" dirty="0"/>
            <a:t> Business Leader / Auditor Senior </a:t>
          </a:r>
          <a:r>
            <a:rPr lang="en-US" dirty="0" err="1"/>
            <a:t>sangat</a:t>
          </a:r>
          <a:r>
            <a:rPr lang="en-US" dirty="0"/>
            <a:t> </a:t>
          </a:r>
          <a:r>
            <a:rPr lang="en-US" dirty="0" err="1"/>
            <a:t>penting</a:t>
          </a:r>
          <a:r>
            <a:rPr lang="en-US" dirty="0"/>
            <a:t> </a:t>
          </a:r>
          <a:r>
            <a:rPr lang="en-US" dirty="0" err="1"/>
            <a:t>dalam</a:t>
          </a:r>
          <a:r>
            <a:rPr lang="en-US" dirty="0"/>
            <a:t>:</a:t>
          </a:r>
          <a:endParaRPr lang="en-ID" dirty="0"/>
        </a:p>
      </dgm:t>
    </dgm:pt>
    <dgm:pt modelId="{61EDF55E-EEC5-4A5F-830D-B7B505D86F3E}" type="parTrans" cxnId="{A88D431C-36FE-4EBD-BEBD-10D575097FFD}">
      <dgm:prSet/>
      <dgm:spPr/>
      <dgm:t>
        <a:bodyPr/>
        <a:lstStyle/>
        <a:p>
          <a:endParaRPr lang="en-ID"/>
        </a:p>
      </dgm:t>
    </dgm:pt>
    <dgm:pt modelId="{53F2EBC2-C555-40C9-8E58-FB2106A5D2E8}" type="sibTrans" cxnId="{A88D431C-36FE-4EBD-BEBD-10D575097FFD}">
      <dgm:prSet/>
      <dgm:spPr/>
      <dgm:t>
        <a:bodyPr/>
        <a:lstStyle/>
        <a:p>
          <a:endParaRPr lang="en-ID"/>
        </a:p>
      </dgm:t>
    </dgm:pt>
    <dgm:pt modelId="{2116C684-C360-4575-959A-34A349BB5E68}">
      <dgm:prSet phldrT="[Text]"/>
      <dgm:spPr/>
      <dgm:t>
        <a:bodyPr/>
        <a:lstStyle/>
        <a:p>
          <a:r>
            <a:rPr lang="en-US" dirty="0" err="1"/>
            <a:t>Identifikasi</a:t>
          </a:r>
          <a:r>
            <a:rPr lang="en-US" dirty="0"/>
            <a:t> proses </a:t>
          </a:r>
          <a:r>
            <a:rPr lang="en-US" dirty="0" err="1"/>
            <a:t>signifikan</a:t>
          </a:r>
          <a:r>
            <a:rPr lang="en-US" dirty="0"/>
            <a:t> </a:t>
          </a:r>
          <a:r>
            <a:rPr lang="en-US" i="1" dirty="0"/>
            <a:t>beyond </a:t>
          </a:r>
          <a:r>
            <a:rPr lang="en-US" dirty="0"/>
            <a:t>SOP, </a:t>
          </a:r>
          <a:r>
            <a:rPr lang="en-US" dirty="0" err="1"/>
            <a:t>karena</a:t>
          </a:r>
          <a:r>
            <a:rPr lang="en-US" dirty="0"/>
            <a:t> </a:t>
          </a:r>
          <a:r>
            <a:rPr lang="en-US" dirty="0" err="1"/>
            <a:t>perkembangan</a:t>
          </a:r>
          <a:r>
            <a:rPr lang="en-US" dirty="0"/>
            <a:t> </a:t>
          </a:r>
          <a:r>
            <a:rPr lang="en-US" dirty="0" err="1"/>
            <a:t>probis</a:t>
          </a:r>
          <a:r>
            <a:rPr lang="en-US" dirty="0"/>
            <a:t> (</a:t>
          </a:r>
          <a:r>
            <a:rPr lang="en-US" dirty="0" err="1"/>
            <a:t>terutama</a:t>
          </a:r>
          <a:r>
            <a:rPr lang="en-US" dirty="0"/>
            <a:t> yang </a:t>
          </a:r>
          <a:r>
            <a:rPr lang="en-US" dirty="0" err="1"/>
            <a:t>memanfaatkan</a:t>
          </a:r>
          <a:r>
            <a:rPr lang="en-US" dirty="0"/>
            <a:t> IT) </a:t>
          </a:r>
          <a:r>
            <a:rPr lang="en-US" dirty="0" err="1"/>
            <a:t>umumnya</a:t>
          </a:r>
          <a:r>
            <a:rPr lang="en-US" dirty="0"/>
            <a:t> </a:t>
          </a:r>
          <a:r>
            <a:rPr lang="en-US" dirty="0" err="1"/>
            <a:t>lebih</a:t>
          </a:r>
          <a:r>
            <a:rPr lang="en-US" dirty="0"/>
            <a:t> </a:t>
          </a:r>
          <a:r>
            <a:rPr lang="en-US" dirty="0" err="1"/>
            <a:t>cepat</a:t>
          </a:r>
          <a:r>
            <a:rPr lang="en-US" dirty="0"/>
            <a:t> </a:t>
          </a:r>
          <a:r>
            <a:rPr lang="en-US" dirty="0" err="1"/>
            <a:t>dari</a:t>
          </a:r>
          <a:r>
            <a:rPr lang="en-US" dirty="0"/>
            <a:t> SOP</a:t>
          </a:r>
          <a:endParaRPr lang="en-ID" dirty="0"/>
        </a:p>
      </dgm:t>
    </dgm:pt>
    <dgm:pt modelId="{051ABAD0-F6CF-4E31-B9C9-F78F70B34175}" type="parTrans" cxnId="{A4C531AB-4369-4756-82DA-B577C5701346}">
      <dgm:prSet/>
      <dgm:spPr/>
      <dgm:t>
        <a:bodyPr/>
        <a:lstStyle/>
        <a:p>
          <a:endParaRPr lang="en-ID"/>
        </a:p>
      </dgm:t>
    </dgm:pt>
    <dgm:pt modelId="{1FF30A28-7D7F-4101-8F48-1386BAB2DAB1}" type="sibTrans" cxnId="{A4C531AB-4369-4756-82DA-B577C5701346}">
      <dgm:prSet/>
      <dgm:spPr/>
      <dgm:t>
        <a:bodyPr/>
        <a:lstStyle/>
        <a:p>
          <a:endParaRPr lang="en-ID"/>
        </a:p>
      </dgm:t>
    </dgm:pt>
    <dgm:pt modelId="{A63E99E4-A8EA-440E-81C7-BB200DA9A3C4}">
      <dgm:prSet phldrT="[Text]"/>
      <dgm:spPr/>
      <dgm:t>
        <a:bodyPr/>
        <a:lstStyle/>
        <a:p>
          <a:r>
            <a:rPr lang="en-US" dirty="0" err="1"/>
            <a:t>Pentingnya</a:t>
          </a:r>
          <a:r>
            <a:rPr lang="en-US" dirty="0"/>
            <a:t> </a:t>
          </a:r>
          <a:r>
            <a:rPr lang="en-US" dirty="0" err="1"/>
            <a:t>konfirmasi</a:t>
          </a:r>
          <a:r>
            <a:rPr lang="en-US" dirty="0"/>
            <a:t> RCM yang </a:t>
          </a:r>
          <a:r>
            <a:rPr lang="en-US" dirty="0" err="1"/>
            <a:t>dibuat</a:t>
          </a:r>
          <a:r>
            <a:rPr lang="en-US" dirty="0"/>
            <a:t>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Klien</a:t>
          </a:r>
          <a:r>
            <a:rPr lang="en-US" dirty="0"/>
            <a:t> </a:t>
          </a:r>
          <a:r>
            <a:rPr lang="en-US" dirty="0" err="1"/>
            <a:t>Pengawasan</a:t>
          </a:r>
          <a:r>
            <a:rPr lang="en-US" dirty="0"/>
            <a:t> dan/</a:t>
          </a:r>
          <a:r>
            <a:rPr lang="en-US" dirty="0" err="1"/>
            <a:t>atau</a:t>
          </a:r>
          <a:r>
            <a:rPr lang="en-US" dirty="0"/>
            <a:t> </a:t>
          </a:r>
          <a:r>
            <a:rPr lang="en-US" i="1" dirty="0"/>
            <a:t>second line of defense</a:t>
          </a:r>
          <a:endParaRPr lang="en-ID" dirty="0"/>
        </a:p>
      </dgm:t>
    </dgm:pt>
    <dgm:pt modelId="{E394ABC6-8D97-41C5-B3A7-57D7E035150A}" type="parTrans" cxnId="{E05B8D30-3715-4035-B334-1950DB65B4E0}">
      <dgm:prSet/>
      <dgm:spPr/>
      <dgm:t>
        <a:bodyPr/>
        <a:lstStyle/>
        <a:p>
          <a:endParaRPr lang="en-ID"/>
        </a:p>
      </dgm:t>
    </dgm:pt>
    <dgm:pt modelId="{39AC9842-5599-488C-98C5-2F69BF140C46}" type="sibTrans" cxnId="{E05B8D30-3715-4035-B334-1950DB65B4E0}">
      <dgm:prSet/>
      <dgm:spPr/>
      <dgm:t>
        <a:bodyPr/>
        <a:lstStyle/>
        <a:p>
          <a:endParaRPr lang="en-ID"/>
        </a:p>
      </dgm:t>
    </dgm:pt>
    <dgm:pt modelId="{81F7F986-47CA-4121-93CD-604F7E49BF71}">
      <dgm:prSet/>
      <dgm:spPr/>
      <dgm:t>
        <a:bodyPr/>
        <a:lstStyle/>
        <a:p>
          <a:r>
            <a:rPr lang="en-US"/>
            <a:t>menentukan tujuan</a:t>
          </a:r>
          <a:endParaRPr lang="en-US" dirty="0"/>
        </a:p>
      </dgm:t>
    </dgm:pt>
    <dgm:pt modelId="{06D4A65E-CA55-4F23-9E53-1648EF1E4B87}" type="parTrans" cxnId="{281FEE10-6C89-4EBA-9407-6F8C1A4A477F}">
      <dgm:prSet/>
      <dgm:spPr/>
      <dgm:t>
        <a:bodyPr/>
        <a:lstStyle/>
        <a:p>
          <a:endParaRPr lang="en-ID"/>
        </a:p>
      </dgm:t>
    </dgm:pt>
    <dgm:pt modelId="{404BAE7D-787F-4CDB-B3F7-F1A011C0318F}" type="sibTrans" cxnId="{281FEE10-6C89-4EBA-9407-6F8C1A4A477F}">
      <dgm:prSet/>
      <dgm:spPr/>
      <dgm:t>
        <a:bodyPr/>
        <a:lstStyle/>
        <a:p>
          <a:endParaRPr lang="en-ID"/>
        </a:p>
      </dgm:t>
    </dgm:pt>
    <dgm:pt modelId="{A053DB0B-69A8-409D-BF43-4C152A82CCE7}">
      <dgm:prSet/>
      <dgm:spPr/>
      <dgm:t>
        <a:bodyPr/>
        <a:lstStyle/>
        <a:p>
          <a:r>
            <a:rPr lang="en-US" dirty="0" err="1"/>
            <a:t>membimbing</a:t>
          </a:r>
          <a:r>
            <a:rPr lang="en-US" dirty="0"/>
            <a:t> </a:t>
          </a:r>
          <a:r>
            <a:rPr lang="en-US" dirty="0" err="1"/>
            <a:t>anggota</a:t>
          </a:r>
          <a:r>
            <a:rPr lang="en-US" dirty="0"/>
            <a:t> </a:t>
          </a:r>
          <a:r>
            <a:rPr lang="en-US" dirty="0" err="1"/>
            <a:t>tim</a:t>
          </a:r>
          <a:r>
            <a:rPr lang="en-US" dirty="0"/>
            <a:t> </a:t>
          </a:r>
          <a:r>
            <a:rPr lang="en-US" dirty="0" err="1"/>
            <a:t>menentukan</a:t>
          </a:r>
          <a:r>
            <a:rPr lang="en-US" dirty="0"/>
            <a:t> </a:t>
          </a:r>
          <a:r>
            <a:rPr lang="en-US" dirty="0" err="1"/>
            <a:t>aktivitas</a:t>
          </a:r>
          <a:r>
            <a:rPr lang="en-US" dirty="0"/>
            <a:t> </a:t>
          </a:r>
          <a:r>
            <a:rPr lang="en-US" dirty="0" err="1"/>
            <a:t>berisiko</a:t>
          </a:r>
          <a:endParaRPr lang="en-ID" dirty="0"/>
        </a:p>
      </dgm:t>
    </dgm:pt>
    <dgm:pt modelId="{986CA62E-DC66-4E0D-B503-5E59FDC9BCAF}" type="parTrans" cxnId="{8D8E18D2-EA9E-48D6-980F-0E7C6F376B2B}">
      <dgm:prSet/>
      <dgm:spPr/>
      <dgm:t>
        <a:bodyPr/>
        <a:lstStyle/>
        <a:p>
          <a:endParaRPr lang="en-ID"/>
        </a:p>
      </dgm:t>
    </dgm:pt>
    <dgm:pt modelId="{13144EEC-1F8E-4E52-BFC0-1E184D6DEDA7}" type="sibTrans" cxnId="{8D8E18D2-EA9E-48D6-980F-0E7C6F376B2B}">
      <dgm:prSet/>
      <dgm:spPr/>
      <dgm:t>
        <a:bodyPr/>
        <a:lstStyle/>
        <a:p>
          <a:endParaRPr lang="en-ID"/>
        </a:p>
      </dgm:t>
    </dgm:pt>
    <dgm:pt modelId="{88F32BEA-E231-43E7-BF57-68448859C4C5}" type="pres">
      <dgm:prSet presAssocID="{6740F93E-C109-4E14-846E-B742A446FE1F}" presName="linearFlow" presStyleCnt="0">
        <dgm:presLayoutVars>
          <dgm:dir/>
          <dgm:resizeHandles val="exact"/>
        </dgm:presLayoutVars>
      </dgm:prSet>
      <dgm:spPr/>
    </dgm:pt>
    <dgm:pt modelId="{C35CDFB5-EC2A-4D84-8C60-EE7806257D79}" type="pres">
      <dgm:prSet presAssocID="{364EE5E2-DD8C-4530-9DEF-BA77E4926267}" presName="composite" presStyleCnt="0"/>
      <dgm:spPr/>
    </dgm:pt>
    <dgm:pt modelId="{3E499F35-73F8-435D-88D3-BC3B99D8B542}" type="pres">
      <dgm:prSet presAssocID="{364EE5E2-DD8C-4530-9DEF-BA77E4926267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</dgm:spPr>
    </dgm:pt>
    <dgm:pt modelId="{6024996B-4C10-4F00-A238-4E439DEBB46D}" type="pres">
      <dgm:prSet presAssocID="{364EE5E2-DD8C-4530-9DEF-BA77E4926267}" presName="txShp" presStyleLbl="node1" presStyleIdx="0" presStyleCnt="3">
        <dgm:presLayoutVars>
          <dgm:bulletEnabled val="1"/>
        </dgm:presLayoutVars>
      </dgm:prSet>
      <dgm:spPr/>
    </dgm:pt>
    <dgm:pt modelId="{DD340067-18D6-4FD1-8335-1EE18ED12EDB}" type="pres">
      <dgm:prSet presAssocID="{53F2EBC2-C555-40C9-8E58-FB2106A5D2E8}" presName="spacing" presStyleCnt="0"/>
      <dgm:spPr/>
    </dgm:pt>
    <dgm:pt modelId="{81C34D08-BE93-45F6-B36B-7A687B98FA12}" type="pres">
      <dgm:prSet presAssocID="{2116C684-C360-4575-959A-34A349BB5E68}" presName="composite" presStyleCnt="0"/>
      <dgm:spPr/>
    </dgm:pt>
    <dgm:pt modelId="{06FF2D76-2853-4CE1-9357-C9A6EF9840FB}" type="pres">
      <dgm:prSet presAssocID="{2116C684-C360-4575-959A-34A349BB5E68}" presName="imgShp" presStyleLbl="fgImgPlace1" presStyleIdx="1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28" t="-1549" r="-966" b="1549"/>
          </a:stretch>
        </a:blipFill>
      </dgm:spPr>
    </dgm:pt>
    <dgm:pt modelId="{BC86E8AD-9775-45A3-97B1-AFD8172C29B4}" type="pres">
      <dgm:prSet presAssocID="{2116C684-C360-4575-959A-34A349BB5E68}" presName="txShp" presStyleLbl="node1" presStyleIdx="1" presStyleCnt="3">
        <dgm:presLayoutVars>
          <dgm:bulletEnabled val="1"/>
        </dgm:presLayoutVars>
      </dgm:prSet>
      <dgm:spPr/>
    </dgm:pt>
    <dgm:pt modelId="{E5DE64F4-13BD-4967-A374-70F585E1BD8D}" type="pres">
      <dgm:prSet presAssocID="{1FF30A28-7D7F-4101-8F48-1386BAB2DAB1}" presName="spacing" presStyleCnt="0"/>
      <dgm:spPr/>
    </dgm:pt>
    <dgm:pt modelId="{A6384479-859E-4C1C-850C-C6A0D28E87B1}" type="pres">
      <dgm:prSet presAssocID="{A63E99E4-A8EA-440E-81C7-BB200DA9A3C4}" presName="composite" presStyleCnt="0"/>
      <dgm:spPr/>
    </dgm:pt>
    <dgm:pt modelId="{EE2677E8-45C0-46A8-A2A3-4B1CF11629F5}" type="pres">
      <dgm:prSet presAssocID="{A63E99E4-A8EA-440E-81C7-BB200DA9A3C4}" presName="imgShp" presStyleLbl="fgImgPlace1" presStyleIdx="2" presStyleCnt="3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C8E2E5AD-7A00-429F-8791-9E14142D19CC}" type="pres">
      <dgm:prSet presAssocID="{A63E99E4-A8EA-440E-81C7-BB200DA9A3C4}" presName="txShp" presStyleLbl="node1" presStyleIdx="2" presStyleCnt="3">
        <dgm:presLayoutVars>
          <dgm:bulletEnabled val="1"/>
        </dgm:presLayoutVars>
      </dgm:prSet>
      <dgm:spPr/>
    </dgm:pt>
  </dgm:ptLst>
  <dgm:cxnLst>
    <dgm:cxn modelId="{D5FEC607-B30E-48F2-B406-88C6EDBE0859}" type="presOf" srcId="{A63E99E4-A8EA-440E-81C7-BB200DA9A3C4}" destId="{C8E2E5AD-7A00-429F-8791-9E14142D19CC}" srcOrd="0" destOrd="0" presId="urn:microsoft.com/office/officeart/2005/8/layout/vList3"/>
    <dgm:cxn modelId="{281FEE10-6C89-4EBA-9407-6F8C1A4A477F}" srcId="{364EE5E2-DD8C-4530-9DEF-BA77E4926267}" destId="{81F7F986-47CA-4121-93CD-604F7E49BF71}" srcOrd="0" destOrd="0" parTransId="{06D4A65E-CA55-4F23-9E53-1648EF1E4B87}" sibTransId="{404BAE7D-787F-4CDB-B3F7-F1A011C0318F}"/>
    <dgm:cxn modelId="{A88D431C-36FE-4EBD-BEBD-10D575097FFD}" srcId="{6740F93E-C109-4E14-846E-B742A446FE1F}" destId="{364EE5E2-DD8C-4530-9DEF-BA77E4926267}" srcOrd="0" destOrd="0" parTransId="{61EDF55E-EEC5-4A5F-830D-B7B505D86F3E}" sibTransId="{53F2EBC2-C555-40C9-8E58-FB2106A5D2E8}"/>
    <dgm:cxn modelId="{E05B8D30-3715-4035-B334-1950DB65B4E0}" srcId="{6740F93E-C109-4E14-846E-B742A446FE1F}" destId="{A63E99E4-A8EA-440E-81C7-BB200DA9A3C4}" srcOrd="2" destOrd="0" parTransId="{E394ABC6-8D97-41C5-B3A7-57D7E035150A}" sibTransId="{39AC9842-5599-488C-98C5-2F69BF140C46}"/>
    <dgm:cxn modelId="{7494C23F-6D1F-4460-AFFF-85FCDC65B40E}" type="presOf" srcId="{A053DB0B-69A8-409D-BF43-4C152A82CCE7}" destId="{6024996B-4C10-4F00-A238-4E439DEBB46D}" srcOrd="0" destOrd="2" presId="urn:microsoft.com/office/officeart/2005/8/layout/vList3"/>
    <dgm:cxn modelId="{F1EDD966-ED48-478C-8C1E-05751C813EDF}" type="presOf" srcId="{2116C684-C360-4575-959A-34A349BB5E68}" destId="{BC86E8AD-9775-45A3-97B1-AFD8172C29B4}" srcOrd="0" destOrd="0" presId="urn:microsoft.com/office/officeart/2005/8/layout/vList3"/>
    <dgm:cxn modelId="{6965D467-AFAA-4CCA-90B8-D3BEC3A2A76B}" type="presOf" srcId="{364EE5E2-DD8C-4530-9DEF-BA77E4926267}" destId="{6024996B-4C10-4F00-A238-4E439DEBB46D}" srcOrd="0" destOrd="0" presId="urn:microsoft.com/office/officeart/2005/8/layout/vList3"/>
    <dgm:cxn modelId="{A4C531AB-4369-4756-82DA-B577C5701346}" srcId="{6740F93E-C109-4E14-846E-B742A446FE1F}" destId="{2116C684-C360-4575-959A-34A349BB5E68}" srcOrd="1" destOrd="0" parTransId="{051ABAD0-F6CF-4E31-B9C9-F78F70B34175}" sibTransId="{1FF30A28-7D7F-4101-8F48-1386BAB2DAB1}"/>
    <dgm:cxn modelId="{9631A0C3-C4F0-4792-9596-7D9CE3D51A21}" type="presOf" srcId="{6740F93E-C109-4E14-846E-B742A446FE1F}" destId="{88F32BEA-E231-43E7-BF57-68448859C4C5}" srcOrd="0" destOrd="0" presId="urn:microsoft.com/office/officeart/2005/8/layout/vList3"/>
    <dgm:cxn modelId="{8D8E18D2-EA9E-48D6-980F-0E7C6F376B2B}" srcId="{364EE5E2-DD8C-4530-9DEF-BA77E4926267}" destId="{A053DB0B-69A8-409D-BF43-4C152A82CCE7}" srcOrd="1" destOrd="0" parTransId="{986CA62E-DC66-4E0D-B503-5E59FDC9BCAF}" sibTransId="{13144EEC-1F8E-4E52-BFC0-1E184D6DEDA7}"/>
    <dgm:cxn modelId="{82AEA1E7-AD4A-4D38-9CFB-208E1400085D}" type="presOf" srcId="{81F7F986-47CA-4121-93CD-604F7E49BF71}" destId="{6024996B-4C10-4F00-A238-4E439DEBB46D}" srcOrd="0" destOrd="1" presId="urn:microsoft.com/office/officeart/2005/8/layout/vList3"/>
    <dgm:cxn modelId="{2B23D3AB-9A52-4222-809A-1E861872E5C1}" type="presParOf" srcId="{88F32BEA-E231-43E7-BF57-68448859C4C5}" destId="{C35CDFB5-EC2A-4D84-8C60-EE7806257D79}" srcOrd="0" destOrd="0" presId="urn:microsoft.com/office/officeart/2005/8/layout/vList3"/>
    <dgm:cxn modelId="{8EBA794F-6119-4370-9D7D-428F1BC09257}" type="presParOf" srcId="{C35CDFB5-EC2A-4D84-8C60-EE7806257D79}" destId="{3E499F35-73F8-435D-88D3-BC3B99D8B542}" srcOrd="0" destOrd="0" presId="urn:microsoft.com/office/officeart/2005/8/layout/vList3"/>
    <dgm:cxn modelId="{7F402881-69C7-4FFC-9910-7B7615E4D43B}" type="presParOf" srcId="{C35CDFB5-EC2A-4D84-8C60-EE7806257D79}" destId="{6024996B-4C10-4F00-A238-4E439DEBB46D}" srcOrd="1" destOrd="0" presId="urn:microsoft.com/office/officeart/2005/8/layout/vList3"/>
    <dgm:cxn modelId="{B3D7151C-4543-4DBE-86E8-EE03553BFF93}" type="presParOf" srcId="{88F32BEA-E231-43E7-BF57-68448859C4C5}" destId="{DD340067-18D6-4FD1-8335-1EE18ED12EDB}" srcOrd="1" destOrd="0" presId="urn:microsoft.com/office/officeart/2005/8/layout/vList3"/>
    <dgm:cxn modelId="{789554C8-968A-4F9C-B94D-D471326D2475}" type="presParOf" srcId="{88F32BEA-E231-43E7-BF57-68448859C4C5}" destId="{81C34D08-BE93-45F6-B36B-7A687B98FA12}" srcOrd="2" destOrd="0" presId="urn:microsoft.com/office/officeart/2005/8/layout/vList3"/>
    <dgm:cxn modelId="{366EDAB2-C758-411F-BF13-2573E952D037}" type="presParOf" srcId="{81C34D08-BE93-45F6-B36B-7A687B98FA12}" destId="{06FF2D76-2853-4CE1-9357-C9A6EF9840FB}" srcOrd="0" destOrd="0" presId="urn:microsoft.com/office/officeart/2005/8/layout/vList3"/>
    <dgm:cxn modelId="{51DA7982-69DA-4DF6-8E8F-3A9F2843F4F4}" type="presParOf" srcId="{81C34D08-BE93-45F6-B36B-7A687B98FA12}" destId="{BC86E8AD-9775-45A3-97B1-AFD8172C29B4}" srcOrd="1" destOrd="0" presId="urn:microsoft.com/office/officeart/2005/8/layout/vList3"/>
    <dgm:cxn modelId="{2DA0380A-6795-454C-990F-2E47243067CD}" type="presParOf" srcId="{88F32BEA-E231-43E7-BF57-68448859C4C5}" destId="{E5DE64F4-13BD-4967-A374-70F585E1BD8D}" srcOrd="3" destOrd="0" presId="urn:microsoft.com/office/officeart/2005/8/layout/vList3"/>
    <dgm:cxn modelId="{F3D8CBF8-E1E6-4843-BAEA-3841E934455C}" type="presParOf" srcId="{88F32BEA-E231-43E7-BF57-68448859C4C5}" destId="{A6384479-859E-4C1C-850C-C6A0D28E87B1}" srcOrd="4" destOrd="0" presId="urn:microsoft.com/office/officeart/2005/8/layout/vList3"/>
    <dgm:cxn modelId="{8FFBEBD1-3F12-42D7-92AB-9FA3E5165945}" type="presParOf" srcId="{A6384479-859E-4C1C-850C-C6A0D28E87B1}" destId="{EE2677E8-45C0-46A8-A2A3-4B1CF11629F5}" srcOrd="0" destOrd="0" presId="urn:microsoft.com/office/officeart/2005/8/layout/vList3"/>
    <dgm:cxn modelId="{5FD0E6A8-4C1C-470D-88AB-8B2FCF8A75B9}" type="presParOf" srcId="{A6384479-859E-4C1C-850C-C6A0D28E87B1}" destId="{C8E2E5AD-7A00-429F-8791-9E14142D19C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5EB0FE-F498-4F2E-9AA2-65A0FE8CA376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97905F-BD52-4746-99FA-5A436D34FDCF}">
      <dgm:prSet phldrT="[Text]"/>
      <dgm:spPr/>
      <dgm:t>
        <a:bodyPr/>
        <a:lstStyle/>
        <a:p>
          <a:r>
            <a:rPr lang="en-US" dirty="0" err="1"/>
            <a:t>Tujuan</a:t>
          </a:r>
          <a:endParaRPr lang="en-US" dirty="0"/>
        </a:p>
      </dgm:t>
    </dgm:pt>
    <dgm:pt modelId="{4DFBBB06-3C74-431C-81CE-56EF83DA1CD7}" type="parTrans" cxnId="{BAC54DC6-D2EE-41EB-BBE5-8E12866E3B11}">
      <dgm:prSet/>
      <dgm:spPr/>
      <dgm:t>
        <a:bodyPr/>
        <a:lstStyle/>
        <a:p>
          <a:endParaRPr lang="en-US"/>
        </a:p>
      </dgm:t>
    </dgm:pt>
    <dgm:pt modelId="{13550A55-6C6D-474E-90D2-A303A2021B07}" type="sibTrans" cxnId="{BAC54DC6-D2EE-41EB-BBE5-8E12866E3B11}">
      <dgm:prSet/>
      <dgm:spPr/>
      <dgm:t>
        <a:bodyPr/>
        <a:lstStyle/>
        <a:p>
          <a:endParaRPr lang="en-US"/>
        </a:p>
      </dgm:t>
    </dgm:pt>
    <dgm:pt modelId="{9ABCF87C-C361-4A76-BB40-B8D3C6F6EBFC}">
      <dgm:prSet phldrT="[Text]"/>
      <dgm:spPr/>
      <dgm:t>
        <a:bodyPr/>
        <a:lstStyle/>
        <a:p>
          <a:r>
            <a:rPr lang="en-US" dirty="0" err="1"/>
            <a:t>Menguji</a:t>
          </a:r>
          <a:r>
            <a:rPr lang="en-US" dirty="0"/>
            <a:t> </a:t>
          </a:r>
          <a:r>
            <a:rPr lang="en-US" dirty="0" err="1"/>
            <a:t>apakah</a:t>
          </a:r>
          <a:r>
            <a:rPr lang="en-US" dirty="0"/>
            <a:t> </a:t>
          </a:r>
          <a:r>
            <a:rPr lang="en-US" dirty="0" err="1"/>
            <a:t>pengendalian</a:t>
          </a:r>
          <a:r>
            <a:rPr lang="en-US" dirty="0"/>
            <a:t> </a:t>
          </a:r>
          <a:r>
            <a:rPr lang="en-US" dirty="0" err="1"/>
            <a:t>aplikasi</a:t>
          </a:r>
          <a:r>
            <a:rPr lang="en-US" dirty="0"/>
            <a:t> </a:t>
          </a:r>
          <a:r>
            <a:rPr lang="en-US" dirty="0" err="1"/>
            <a:t>telah</a:t>
          </a:r>
          <a:r>
            <a:rPr lang="en-US" dirty="0"/>
            <a:t> </a:t>
          </a:r>
          <a:r>
            <a:rPr lang="en-US" dirty="0" err="1"/>
            <a:t>dirancang</a:t>
          </a:r>
          <a:r>
            <a:rPr lang="en-US" dirty="0"/>
            <a:t> pada </a:t>
          </a:r>
          <a:r>
            <a:rPr lang="en-US" dirty="0" err="1"/>
            <a:t>aplikasi</a:t>
          </a:r>
          <a:endParaRPr lang="en-US" dirty="0"/>
        </a:p>
      </dgm:t>
    </dgm:pt>
    <dgm:pt modelId="{B39DFF7F-53B8-4607-893C-A54A4C7384FC}" type="parTrans" cxnId="{6A2C9943-CCED-4CFC-92FD-5BF5C20AB0BE}">
      <dgm:prSet/>
      <dgm:spPr/>
      <dgm:t>
        <a:bodyPr/>
        <a:lstStyle/>
        <a:p>
          <a:endParaRPr lang="en-US"/>
        </a:p>
      </dgm:t>
    </dgm:pt>
    <dgm:pt modelId="{45CE44EE-09A3-4494-AE32-35F94E94645C}" type="sibTrans" cxnId="{6A2C9943-CCED-4CFC-92FD-5BF5C20AB0BE}">
      <dgm:prSet/>
      <dgm:spPr/>
      <dgm:t>
        <a:bodyPr/>
        <a:lstStyle/>
        <a:p>
          <a:endParaRPr lang="en-US"/>
        </a:p>
      </dgm:t>
    </dgm:pt>
    <dgm:pt modelId="{775256BA-ECD3-4DE5-AED5-60D567B2E95B}">
      <dgm:prSet phldrT="[Text]"/>
      <dgm:spPr/>
      <dgm:t>
        <a:bodyPr/>
        <a:lstStyle/>
        <a:p>
          <a:r>
            <a:rPr lang="en-US" dirty="0" err="1"/>
            <a:t>Metode</a:t>
          </a:r>
          <a:endParaRPr lang="en-US" dirty="0"/>
        </a:p>
      </dgm:t>
    </dgm:pt>
    <dgm:pt modelId="{93BC1FA3-9139-4EB9-BECF-82B1EF2D234F}" type="parTrans" cxnId="{ED0E778D-6397-4A45-BACB-FD9FA7D0656C}">
      <dgm:prSet/>
      <dgm:spPr/>
      <dgm:t>
        <a:bodyPr/>
        <a:lstStyle/>
        <a:p>
          <a:endParaRPr lang="en-US"/>
        </a:p>
      </dgm:t>
    </dgm:pt>
    <dgm:pt modelId="{65D53CA2-0B69-4FAF-A023-128ACFF1DBA2}" type="sibTrans" cxnId="{ED0E778D-6397-4A45-BACB-FD9FA7D0656C}">
      <dgm:prSet/>
      <dgm:spPr/>
      <dgm:t>
        <a:bodyPr/>
        <a:lstStyle/>
        <a:p>
          <a:endParaRPr lang="en-US"/>
        </a:p>
      </dgm:t>
    </dgm:pt>
    <dgm:pt modelId="{7183E97B-DF4A-47FB-921D-AF0DFD08516F}">
      <dgm:prSet phldrT="[Text]"/>
      <dgm:spPr/>
      <dgm:t>
        <a:bodyPr/>
        <a:lstStyle/>
        <a:p>
          <a:r>
            <a:rPr lang="en-US" dirty="0" err="1"/>
            <a:t>Simulasi</a:t>
          </a:r>
          <a:r>
            <a:rPr lang="en-US" dirty="0"/>
            <a:t> / Negative Test pada </a:t>
          </a:r>
          <a:r>
            <a:rPr lang="en-US" dirty="0" err="1"/>
            <a:t>aplikasi</a:t>
          </a:r>
          <a:endParaRPr lang="en-US" dirty="0"/>
        </a:p>
      </dgm:t>
    </dgm:pt>
    <dgm:pt modelId="{438ACC7C-3D67-48A4-86C6-4F75844E28C3}" type="parTrans" cxnId="{21D0B588-4D95-4779-9B73-D65910A30A9E}">
      <dgm:prSet/>
      <dgm:spPr/>
      <dgm:t>
        <a:bodyPr/>
        <a:lstStyle/>
        <a:p>
          <a:endParaRPr lang="en-US"/>
        </a:p>
      </dgm:t>
    </dgm:pt>
    <dgm:pt modelId="{194FDC47-8CD2-4E07-A447-27EBA0C87819}" type="sibTrans" cxnId="{21D0B588-4D95-4779-9B73-D65910A30A9E}">
      <dgm:prSet/>
      <dgm:spPr/>
      <dgm:t>
        <a:bodyPr/>
        <a:lstStyle/>
        <a:p>
          <a:endParaRPr lang="en-US"/>
        </a:p>
      </dgm:t>
    </dgm:pt>
    <dgm:pt modelId="{52AF9A27-07E9-4AA5-9EEF-48AED8A58A6B}">
      <dgm:prSet phldrT="[Text]"/>
      <dgm:spPr/>
      <dgm:t>
        <a:bodyPr/>
        <a:lstStyle/>
        <a:p>
          <a:r>
            <a:rPr lang="en-US" dirty="0" err="1"/>
            <a:t>Contoh</a:t>
          </a:r>
          <a:endParaRPr lang="en-US" dirty="0"/>
        </a:p>
      </dgm:t>
    </dgm:pt>
    <dgm:pt modelId="{054D9073-8B2A-40C9-B6BC-36998082A5EE}" type="parTrans" cxnId="{76E0FBA0-C43A-4F8D-B5E5-61C6B245729D}">
      <dgm:prSet/>
      <dgm:spPr/>
      <dgm:t>
        <a:bodyPr/>
        <a:lstStyle/>
        <a:p>
          <a:endParaRPr lang="en-US"/>
        </a:p>
      </dgm:t>
    </dgm:pt>
    <dgm:pt modelId="{B7CC20BC-D3BD-478F-B678-45EB69AE9B30}" type="sibTrans" cxnId="{76E0FBA0-C43A-4F8D-B5E5-61C6B245729D}">
      <dgm:prSet/>
      <dgm:spPr/>
      <dgm:t>
        <a:bodyPr/>
        <a:lstStyle/>
        <a:p>
          <a:endParaRPr lang="en-US"/>
        </a:p>
      </dgm:t>
    </dgm:pt>
    <dgm:pt modelId="{5978111F-91BE-4D70-879B-B57AEF8D5B31}">
      <dgm:prSet phldrT="[Text]"/>
      <dgm:spPr/>
      <dgm:t>
        <a:bodyPr/>
        <a:lstStyle/>
        <a:p>
          <a:r>
            <a:rPr lang="en-US" dirty="0" err="1"/>
            <a:t>Lakukan</a:t>
          </a:r>
          <a:r>
            <a:rPr lang="en-US" dirty="0"/>
            <a:t> </a:t>
          </a:r>
          <a:r>
            <a:rPr lang="en-US" dirty="0" err="1"/>
            <a:t>simulasi</a:t>
          </a:r>
          <a:r>
            <a:rPr lang="en-US" dirty="0"/>
            <a:t> dan </a:t>
          </a:r>
          <a:r>
            <a:rPr lang="en-US" dirty="0" err="1"/>
            <a:t>pastikan</a:t>
          </a:r>
          <a:r>
            <a:rPr lang="en-US" dirty="0"/>
            <a:t> </a:t>
          </a:r>
          <a:r>
            <a:rPr lang="en-US" dirty="0" err="1"/>
            <a:t>bahwa</a:t>
          </a:r>
          <a:r>
            <a:rPr lang="en-US" dirty="0"/>
            <a:t> </a:t>
          </a:r>
          <a:r>
            <a:rPr lang="en-US" dirty="0" err="1"/>
            <a:t>aplikasi</a:t>
          </a:r>
          <a:r>
            <a:rPr lang="en-US" dirty="0"/>
            <a:t> </a:t>
          </a:r>
          <a:r>
            <a:rPr lang="en-US" dirty="0" err="1"/>
            <a:t>menolak</a:t>
          </a:r>
          <a:r>
            <a:rPr lang="en-US" dirty="0"/>
            <a:t> </a:t>
          </a:r>
          <a:r>
            <a:rPr lang="en-US" dirty="0" err="1"/>
            <a:t>pembuatan</a:t>
          </a:r>
          <a:r>
            <a:rPr lang="en-US" dirty="0"/>
            <a:t> lot </a:t>
          </a:r>
          <a:r>
            <a:rPr lang="en-US" dirty="0" err="1"/>
            <a:t>lelang</a:t>
          </a:r>
          <a:r>
            <a:rPr lang="en-US" dirty="0"/>
            <a:t> pada </a:t>
          </a:r>
          <a:r>
            <a:rPr lang="en-US" dirty="0" err="1"/>
            <a:t>hari</a:t>
          </a:r>
          <a:r>
            <a:rPr lang="en-US" dirty="0"/>
            <a:t> yang </a:t>
          </a:r>
          <a:r>
            <a:rPr lang="en-US" dirty="0" err="1"/>
            <a:t>sama</a:t>
          </a:r>
          <a:r>
            <a:rPr lang="en-US" dirty="0"/>
            <a:t>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pelaksanaan</a:t>
          </a:r>
          <a:r>
            <a:rPr lang="en-US" dirty="0"/>
            <a:t> </a:t>
          </a:r>
          <a:r>
            <a:rPr lang="en-US" dirty="0" err="1"/>
            <a:t>lelang</a:t>
          </a:r>
          <a:endParaRPr lang="en-US" dirty="0"/>
        </a:p>
      </dgm:t>
    </dgm:pt>
    <dgm:pt modelId="{4AA19EC4-A563-43D4-959A-A38D88005BA3}" type="parTrans" cxnId="{A58C1AD6-515E-4945-84E3-D6985744C8B9}">
      <dgm:prSet/>
      <dgm:spPr/>
      <dgm:t>
        <a:bodyPr/>
        <a:lstStyle/>
        <a:p>
          <a:endParaRPr lang="en-US"/>
        </a:p>
      </dgm:t>
    </dgm:pt>
    <dgm:pt modelId="{6AED1078-9700-4A74-BDA4-F660492D75D9}" type="sibTrans" cxnId="{A58C1AD6-515E-4945-84E3-D6985744C8B9}">
      <dgm:prSet/>
      <dgm:spPr/>
      <dgm:t>
        <a:bodyPr/>
        <a:lstStyle/>
        <a:p>
          <a:endParaRPr lang="en-US"/>
        </a:p>
      </dgm:t>
    </dgm:pt>
    <dgm:pt modelId="{3F3A75EB-9490-456B-890F-864BD4E62AB4}" type="pres">
      <dgm:prSet presAssocID="{AF5EB0FE-F498-4F2E-9AA2-65A0FE8CA376}" presName="linearFlow" presStyleCnt="0">
        <dgm:presLayoutVars>
          <dgm:resizeHandles val="exact"/>
        </dgm:presLayoutVars>
      </dgm:prSet>
      <dgm:spPr/>
    </dgm:pt>
    <dgm:pt modelId="{B1E781EE-B579-4AD8-8748-7B88FAA90F97}" type="pres">
      <dgm:prSet presAssocID="{7697905F-BD52-4746-99FA-5A436D34FDCF}" presName="node" presStyleLbl="node1" presStyleIdx="0" presStyleCnt="3">
        <dgm:presLayoutVars>
          <dgm:bulletEnabled val="1"/>
        </dgm:presLayoutVars>
      </dgm:prSet>
      <dgm:spPr/>
    </dgm:pt>
    <dgm:pt modelId="{1C916A76-5CEE-4ECC-857F-17E5CD86C2CD}" type="pres">
      <dgm:prSet presAssocID="{13550A55-6C6D-474E-90D2-A303A2021B07}" presName="sibTrans" presStyleLbl="sibTrans2D1" presStyleIdx="0" presStyleCnt="2"/>
      <dgm:spPr/>
    </dgm:pt>
    <dgm:pt modelId="{2BC83895-4C2C-474E-8FF8-E5A928DD9487}" type="pres">
      <dgm:prSet presAssocID="{13550A55-6C6D-474E-90D2-A303A2021B07}" presName="connectorText" presStyleLbl="sibTrans2D1" presStyleIdx="0" presStyleCnt="2"/>
      <dgm:spPr/>
    </dgm:pt>
    <dgm:pt modelId="{D3F94B3E-2801-4A12-B8B0-102C8C9ABB7C}" type="pres">
      <dgm:prSet presAssocID="{775256BA-ECD3-4DE5-AED5-60D567B2E95B}" presName="node" presStyleLbl="node1" presStyleIdx="1" presStyleCnt="3">
        <dgm:presLayoutVars>
          <dgm:bulletEnabled val="1"/>
        </dgm:presLayoutVars>
      </dgm:prSet>
      <dgm:spPr/>
    </dgm:pt>
    <dgm:pt modelId="{A5031069-BDC2-44FC-A426-CEE105AEAF26}" type="pres">
      <dgm:prSet presAssocID="{65D53CA2-0B69-4FAF-A023-128ACFF1DBA2}" presName="sibTrans" presStyleLbl="sibTrans2D1" presStyleIdx="1" presStyleCnt="2"/>
      <dgm:spPr/>
    </dgm:pt>
    <dgm:pt modelId="{F50A6467-25E4-4BC1-8A70-354D2A23F0A0}" type="pres">
      <dgm:prSet presAssocID="{65D53CA2-0B69-4FAF-A023-128ACFF1DBA2}" presName="connectorText" presStyleLbl="sibTrans2D1" presStyleIdx="1" presStyleCnt="2"/>
      <dgm:spPr/>
    </dgm:pt>
    <dgm:pt modelId="{5FA95588-38CB-4CB3-B086-35CF3113B32E}" type="pres">
      <dgm:prSet presAssocID="{52AF9A27-07E9-4AA5-9EEF-48AED8A58A6B}" presName="node" presStyleLbl="node1" presStyleIdx="2" presStyleCnt="3">
        <dgm:presLayoutVars>
          <dgm:bulletEnabled val="1"/>
        </dgm:presLayoutVars>
      </dgm:prSet>
      <dgm:spPr/>
    </dgm:pt>
  </dgm:ptLst>
  <dgm:cxnLst>
    <dgm:cxn modelId="{76EF9E11-6F65-4434-A276-D879FC746F1F}" type="presOf" srcId="{13550A55-6C6D-474E-90D2-A303A2021B07}" destId="{2BC83895-4C2C-474E-8FF8-E5A928DD9487}" srcOrd="1" destOrd="0" presId="urn:microsoft.com/office/officeart/2005/8/layout/process2"/>
    <dgm:cxn modelId="{8CCBF51F-4941-4019-B377-007767B3EC39}" type="presOf" srcId="{52AF9A27-07E9-4AA5-9EEF-48AED8A58A6B}" destId="{5FA95588-38CB-4CB3-B086-35CF3113B32E}" srcOrd="0" destOrd="0" presId="urn:microsoft.com/office/officeart/2005/8/layout/process2"/>
    <dgm:cxn modelId="{C2800C3F-39BB-478F-9440-52010262A2F8}" type="presOf" srcId="{7183E97B-DF4A-47FB-921D-AF0DFD08516F}" destId="{D3F94B3E-2801-4A12-B8B0-102C8C9ABB7C}" srcOrd="0" destOrd="1" presId="urn:microsoft.com/office/officeart/2005/8/layout/process2"/>
    <dgm:cxn modelId="{6A2C9943-CCED-4CFC-92FD-5BF5C20AB0BE}" srcId="{7697905F-BD52-4746-99FA-5A436D34FDCF}" destId="{9ABCF87C-C361-4A76-BB40-B8D3C6F6EBFC}" srcOrd="0" destOrd="0" parTransId="{B39DFF7F-53B8-4607-893C-A54A4C7384FC}" sibTransId="{45CE44EE-09A3-4494-AE32-35F94E94645C}"/>
    <dgm:cxn modelId="{FF7D8B72-CBD9-43C2-ADCC-85864CB3B316}" type="presOf" srcId="{7697905F-BD52-4746-99FA-5A436D34FDCF}" destId="{B1E781EE-B579-4AD8-8748-7B88FAA90F97}" srcOrd="0" destOrd="0" presId="urn:microsoft.com/office/officeart/2005/8/layout/process2"/>
    <dgm:cxn modelId="{7D342A73-3BFF-4460-A0FC-66FA200F7C23}" type="presOf" srcId="{65D53CA2-0B69-4FAF-A023-128ACFF1DBA2}" destId="{A5031069-BDC2-44FC-A426-CEE105AEAF26}" srcOrd="0" destOrd="0" presId="urn:microsoft.com/office/officeart/2005/8/layout/process2"/>
    <dgm:cxn modelId="{21D0B588-4D95-4779-9B73-D65910A30A9E}" srcId="{775256BA-ECD3-4DE5-AED5-60D567B2E95B}" destId="{7183E97B-DF4A-47FB-921D-AF0DFD08516F}" srcOrd="0" destOrd="0" parTransId="{438ACC7C-3D67-48A4-86C6-4F75844E28C3}" sibTransId="{194FDC47-8CD2-4E07-A447-27EBA0C87819}"/>
    <dgm:cxn modelId="{ED0E778D-6397-4A45-BACB-FD9FA7D0656C}" srcId="{AF5EB0FE-F498-4F2E-9AA2-65A0FE8CA376}" destId="{775256BA-ECD3-4DE5-AED5-60D567B2E95B}" srcOrd="1" destOrd="0" parTransId="{93BC1FA3-9139-4EB9-BECF-82B1EF2D234F}" sibTransId="{65D53CA2-0B69-4FAF-A023-128ACFF1DBA2}"/>
    <dgm:cxn modelId="{F1E0DE9C-BF64-4FB2-B3D1-09EFC8528399}" type="presOf" srcId="{65D53CA2-0B69-4FAF-A023-128ACFF1DBA2}" destId="{F50A6467-25E4-4BC1-8A70-354D2A23F0A0}" srcOrd="1" destOrd="0" presId="urn:microsoft.com/office/officeart/2005/8/layout/process2"/>
    <dgm:cxn modelId="{4AA3929E-4342-45B1-AE54-FAD9FFEB5C80}" type="presOf" srcId="{9ABCF87C-C361-4A76-BB40-B8D3C6F6EBFC}" destId="{B1E781EE-B579-4AD8-8748-7B88FAA90F97}" srcOrd="0" destOrd="1" presId="urn:microsoft.com/office/officeart/2005/8/layout/process2"/>
    <dgm:cxn modelId="{76E0FBA0-C43A-4F8D-B5E5-61C6B245729D}" srcId="{AF5EB0FE-F498-4F2E-9AA2-65A0FE8CA376}" destId="{52AF9A27-07E9-4AA5-9EEF-48AED8A58A6B}" srcOrd="2" destOrd="0" parTransId="{054D9073-8B2A-40C9-B6BC-36998082A5EE}" sibTransId="{B7CC20BC-D3BD-478F-B678-45EB69AE9B30}"/>
    <dgm:cxn modelId="{07E458A1-BA0A-4043-BE55-9F59B53B17A3}" type="presOf" srcId="{AF5EB0FE-F498-4F2E-9AA2-65A0FE8CA376}" destId="{3F3A75EB-9490-456B-890F-864BD4E62AB4}" srcOrd="0" destOrd="0" presId="urn:microsoft.com/office/officeart/2005/8/layout/process2"/>
    <dgm:cxn modelId="{21EFA0B5-16D5-44D2-9792-E4C6191044F0}" type="presOf" srcId="{5978111F-91BE-4D70-879B-B57AEF8D5B31}" destId="{5FA95588-38CB-4CB3-B086-35CF3113B32E}" srcOrd="0" destOrd="1" presId="urn:microsoft.com/office/officeart/2005/8/layout/process2"/>
    <dgm:cxn modelId="{ABB966BE-0B8D-4513-BC90-6C40CE4C6DF6}" type="presOf" srcId="{775256BA-ECD3-4DE5-AED5-60D567B2E95B}" destId="{D3F94B3E-2801-4A12-B8B0-102C8C9ABB7C}" srcOrd="0" destOrd="0" presId="urn:microsoft.com/office/officeart/2005/8/layout/process2"/>
    <dgm:cxn modelId="{BAC54DC6-D2EE-41EB-BBE5-8E12866E3B11}" srcId="{AF5EB0FE-F498-4F2E-9AA2-65A0FE8CA376}" destId="{7697905F-BD52-4746-99FA-5A436D34FDCF}" srcOrd="0" destOrd="0" parTransId="{4DFBBB06-3C74-431C-81CE-56EF83DA1CD7}" sibTransId="{13550A55-6C6D-474E-90D2-A303A2021B07}"/>
    <dgm:cxn modelId="{A58C1AD6-515E-4945-84E3-D6985744C8B9}" srcId="{52AF9A27-07E9-4AA5-9EEF-48AED8A58A6B}" destId="{5978111F-91BE-4D70-879B-B57AEF8D5B31}" srcOrd="0" destOrd="0" parTransId="{4AA19EC4-A563-43D4-959A-A38D88005BA3}" sibTransId="{6AED1078-9700-4A74-BDA4-F660492D75D9}"/>
    <dgm:cxn modelId="{B310C8E1-FBC4-4F60-8B28-FC2ABAC01C80}" type="presOf" srcId="{13550A55-6C6D-474E-90D2-A303A2021B07}" destId="{1C916A76-5CEE-4ECC-857F-17E5CD86C2CD}" srcOrd="0" destOrd="0" presId="urn:microsoft.com/office/officeart/2005/8/layout/process2"/>
    <dgm:cxn modelId="{3A55A615-D38D-420B-9D55-4BE1FA1ABB9E}" type="presParOf" srcId="{3F3A75EB-9490-456B-890F-864BD4E62AB4}" destId="{B1E781EE-B579-4AD8-8748-7B88FAA90F97}" srcOrd="0" destOrd="0" presId="urn:microsoft.com/office/officeart/2005/8/layout/process2"/>
    <dgm:cxn modelId="{CB04A3FE-626E-4D17-926B-DCA4030C6E17}" type="presParOf" srcId="{3F3A75EB-9490-456B-890F-864BD4E62AB4}" destId="{1C916A76-5CEE-4ECC-857F-17E5CD86C2CD}" srcOrd="1" destOrd="0" presId="urn:microsoft.com/office/officeart/2005/8/layout/process2"/>
    <dgm:cxn modelId="{D162127C-335F-4D9C-90C4-4A3ECD0F5CFB}" type="presParOf" srcId="{1C916A76-5CEE-4ECC-857F-17E5CD86C2CD}" destId="{2BC83895-4C2C-474E-8FF8-E5A928DD9487}" srcOrd="0" destOrd="0" presId="urn:microsoft.com/office/officeart/2005/8/layout/process2"/>
    <dgm:cxn modelId="{EC0A7368-BCC6-425D-96EE-A094404368B7}" type="presParOf" srcId="{3F3A75EB-9490-456B-890F-864BD4E62AB4}" destId="{D3F94B3E-2801-4A12-B8B0-102C8C9ABB7C}" srcOrd="2" destOrd="0" presId="urn:microsoft.com/office/officeart/2005/8/layout/process2"/>
    <dgm:cxn modelId="{4552D771-3B07-4942-87C5-469A3AC7BEEF}" type="presParOf" srcId="{3F3A75EB-9490-456B-890F-864BD4E62AB4}" destId="{A5031069-BDC2-44FC-A426-CEE105AEAF26}" srcOrd="3" destOrd="0" presId="urn:microsoft.com/office/officeart/2005/8/layout/process2"/>
    <dgm:cxn modelId="{1BF37C49-616E-4213-9EF7-DAA9AAE83DE0}" type="presParOf" srcId="{A5031069-BDC2-44FC-A426-CEE105AEAF26}" destId="{F50A6467-25E4-4BC1-8A70-354D2A23F0A0}" srcOrd="0" destOrd="0" presId="urn:microsoft.com/office/officeart/2005/8/layout/process2"/>
    <dgm:cxn modelId="{18494C4F-0ED9-4698-9509-430BBBC67E43}" type="presParOf" srcId="{3F3A75EB-9490-456B-890F-864BD4E62AB4}" destId="{5FA95588-38CB-4CB3-B086-35CF3113B32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526EF8-E281-420A-8636-E78CCDE711FE}" type="doc">
      <dgm:prSet loTypeId="urn:diagrams.loki3.com/Bracket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ID"/>
        </a:p>
      </dgm:t>
    </dgm:pt>
    <dgm:pt modelId="{6B986C33-44FE-44DD-B52A-35CFAFEFCAA2}">
      <dgm:prSet phldrT="[Text]"/>
      <dgm:spPr/>
      <dgm:t>
        <a:bodyPr/>
        <a:lstStyle/>
        <a:p>
          <a:r>
            <a:rPr lang="en-US" dirty="0"/>
            <a:t>TABK</a:t>
          </a:r>
          <a:endParaRPr lang="en-ID" dirty="0"/>
        </a:p>
      </dgm:t>
    </dgm:pt>
    <dgm:pt modelId="{834F2DDD-90C9-4C71-9F8F-49318180541A}" type="parTrans" cxnId="{5A77F6A1-90F7-4580-8889-0B9053701D21}">
      <dgm:prSet/>
      <dgm:spPr/>
      <dgm:t>
        <a:bodyPr/>
        <a:lstStyle/>
        <a:p>
          <a:endParaRPr lang="en-ID"/>
        </a:p>
      </dgm:t>
    </dgm:pt>
    <dgm:pt modelId="{18FC2444-F1B3-45AC-B6A4-AC9F366E89AA}" type="sibTrans" cxnId="{5A77F6A1-90F7-4580-8889-0B9053701D21}">
      <dgm:prSet/>
      <dgm:spPr/>
      <dgm:t>
        <a:bodyPr/>
        <a:lstStyle/>
        <a:p>
          <a:endParaRPr lang="en-ID"/>
        </a:p>
      </dgm:t>
    </dgm:pt>
    <dgm:pt modelId="{8CA6CDCB-8282-46E6-8100-1E191A4801F6}">
      <dgm:prSet phldrT="[Text]"/>
      <dgm:spPr/>
      <dgm:t>
        <a:bodyPr/>
        <a:lstStyle/>
        <a:p>
          <a:r>
            <a:rPr lang="en-US" dirty="0" err="1"/>
            <a:t>Penyusunan</a:t>
          </a:r>
          <a:r>
            <a:rPr lang="en-US" dirty="0"/>
            <a:t> script </a:t>
          </a:r>
          <a:r>
            <a:rPr lang="en-US" dirty="0" err="1"/>
            <a:t>pengujian</a:t>
          </a:r>
          <a:r>
            <a:rPr lang="en-US" dirty="0"/>
            <a:t> </a:t>
          </a:r>
          <a:r>
            <a:rPr lang="en-US" dirty="0" err="1"/>
            <a:t>tiap</a:t>
          </a:r>
          <a:r>
            <a:rPr lang="en-US" dirty="0"/>
            <a:t> </a:t>
          </a:r>
          <a:r>
            <a:rPr lang="en-US" dirty="0" err="1"/>
            <a:t>risiko</a:t>
          </a:r>
          <a:r>
            <a:rPr lang="en-US" dirty="0"/>
            <a:t> dan </a:t>
          </a:r>
          <a:r>
            <a:rPr lang="en-US" dirty="0" err="1"/>
            <a:t>pengendalian</a:t>
          </a:r>
          <a:endParaRPr lang="en-ID" dirty="0"/>
        </a:p>
      </dgm:t>
    </dgm:pt>
    <dgm:pt modelId="{E4A19826-7A8A-4B3D-BC32-8971C2AEF877}" type="parTrans" cxnId="{1BDC21FF-1FD9-4F9D-9EB0-C7757C11BDF4}">
      <dgm:prSet/>
      <dgm:spPr/>
      <dgm:t>
        <a:bodyPr/>
        <a:lstStyle/>
        <a:p>
          <a:endParaRPr lang="en-ID"/>
        </a:p>
      </dgm:t>
    </dgm:pt>
    <dgm:pt modelId="{9E00DA71-220A-44D0-ACD9-A3F17A8C95D4}" type="sibTrans" cxnId="{1BDC21FF-1FD9-4F9D-9EB0-C7757C11BDF4}">
      <dgm:prSet/>
      <dgm:spPr/>
      <dgm:t>
        <a:bodyPr/>
        <a:lstStyle/>
        <a:p>
          <a:endParaRPr lang="en-ID"/>
        </a:p>
      </dgm:t>
    </dgm:pt>
    <dgm:pt modelId="{AC85823D-AB4B-486A-AFEA-5299854FF88C}">
      <dgm:prSet phldrT="[Text]"/>
      <dgm:spPr/>
      <dgm:t>
        <a:bodyPr/>
        <a:lstStyle/>
        <a:p>
          <a:r>
            <a:rPr lang="en-US" dirty="0" err="1"/>
            <a:t>Bisa</a:t>
          </a:r>
          <a:r>
            <a:rPr lang="en-US" dirty="0"/>
            <a:t> </a:t>
          </a:r>
          <a:r>
            <a:rPr lang="en-US" dirty="0" err="1"/>
            <a:t>dilakukan</a:t>
          </a:r>
          <a:r>
            <a:rPr lang="en-US" dirty="0"/>
            <a:t> pada data sample </a:t>
          </a:r>
          <a:r>
            <a:rPr lang="en-US" dirty="0" err="1"/>
            <a:t>terlebih</a:t>
          </a:r>
          <a:r>
            <a:rPr lang="en-US" dirty="0"/>
            <a:t> </a:t>
          </a:r>
          <a:r>
            <a:rPr lang="en-US" dirty="0" err="1"/>
            <a:t>dahulu</a:t>
          </a:r>
          <a:endParaRPr lang="en-ID" dirty="0"/>
        </a:p>
      </dgm:t>
    </dgm:pt>
    <dgm:pt modelId="{21A809D8-2229-45C0-A68B-EE5463D970CC}" type="parTrans" cxnId="{50D0D715-6212-4D89-A1AF-2BC2BCB6C637}">
      <dgm:prSet/>
      <dgm:spPr/>
      <dgm:t>
        <a:bodyPr/>
        <a:lstStyle/>
        <a:p>
          <a:endParaRPr lang="en-ID"/>
        </a:p>
      </dgm:t>
    </dgm:pt>
    <dgm:pt modelId="{CA0FD9BE-F922-477B-B388-889FA7B242EB}" type="sibTrans" cxnId="{50D0D715-6212-4D89-A1AF-2BC2BCB6C637}">
      <dgm:prSet/>
      <dgm:spPr/>
      <dgm:t>
        <a:bodyPr/>
        <a:lstStyle/>
        <a:p>
          <a:endParaRPr lang="en-ID"/>
        </a:p>
      </dgm:t>
    </dgm:pt>
    <dgm:pt modelId="{5354690F-E947-41BD-ADC7-2E3DD8183151}">
      <dgm:prSet phldrT="[Text]"/>
      <dgm:spPr/>
      <dgm:t>
        <a:bodyPr/>
        <a:lstStyle/>
        <a:p>
          <a:r>
            <a:rPr lang="en-US" dirty="0"/>
            <a:t>Script </a:t>
          </a:r>
          <a:r>
            <a:rPr lang="en-US" dirty="0" err="1"/>
            <a:t>pengujian</a:t>
          </a:r>
          <a:r>
            <a:rPr lang="en-US" dirty="0"/>
            <a:t> </a:t>
          </a:r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digunakan</a:t>
          </a:r>
          <a:r>
            <a:rPr lang="en-US" dirty="0"/>
            <a:t> </a:t>
          </a:r>
          <a:r>
            <a:rPr lang="en-US" dirty="0" err="1"/>
            <a:t>sebagai</a:t>
          </a:r>
          <a:r>
            <a:rPr lang="en-US" dirty="0"/>
            <a:t> </a:t>
          </a:r>
          <a:r>
            <a:rPr lang="en-US" dirty="0" err="1"/>
            <a:t>dasar</a:t>
          </a:r>
          <a:r>
            <a:rPr lang="en-US" dirty="0"/>
            <a:t> CACM</a:t>
          </a:r>
          <a:endParaRPr lang="en-ID" dirty="0"/>
        </a:p>
      </dgm:t>
    </dgm:pt>
    <dgm:pt modelId="{763BF1DF-4CD6-4725-92CA-5DB985AFEE98}" type="parTrans" cxnId="{27E7D6D3-48F4-4551-A77B-845801DE31C9}">
      <dgm:prSet/>
      <dgm:spPr/>
      <dgm:t>
        <a:bodyPr/>
        <a:lstStyle/>
        <a:p>
          <a:endParaRPr lang="en-ID"/>
        </a:p>
      </dgm:t>
    </dgm:pt>
    <dgm:pt modelId="{E32A4A50-89E5-44C5-A142-4E6515EE9455}" type="sibTrans" cxnId="{27E7D6D3-48F4-4551-A77B-845801DE31C9}">
      <dgm:prSet/>
      <dgm:spPr/>
      <dgm:t>
        <a:bodyPr/>
        <a:lstStyle/>
        <a:p>
          <a:endParaRPr lang="en-ID"/>
        </a:p>
      </dgm:t>
    </dgm:pt>
    <dgm:pt modelId="{BAF90547-1200-4D83-8408-00E97FABB842}" type="pres">
      <dgm:prSet presAssocID="{41526EF8-E281-420A-8636-E78CCDE711FE}" presName="Name0" presStyleCnt="0">
        <dgm:presLayoutVars>
          <dgm:dir/>
          <dgm:animLvl val="lvl"/>
          <dgm:resizeHandles val="exact"/>
        </dgm:presLayoutVars>
      </dgm:prSet>
      <dgm:spPr/>
    </dgm:pt>
    <dgm:pt modelId="{4F489D90-67FC-416B-95BB-E042A9576EC4}" type="pres">
      <dgm:prSet presAssocID="{6B986C33-44FE-44DD-B52A-35CFAFEFCAA2}" presName="linNode" presStyleCnt="0"/>
      <dgm:spPr/>
    </dgm:pt>
    <dgm:pt modelId="{05812047-2E48-4897-96EA-3CDFF045634B}" type="pres">
      <dgm:prSet presAssocID="{6B986C33-44FE-44DD-B52A-35CFAFEFCAA2}" presName="parTx" presStyleLbl="revTx" presStyleIdx="0" presStyleCnt="1">
        <dgm:presLayoutVars>
          <dgm:chMax val="1"/>
          <dgm:bulletEnabled val="1"/>
        </dgm:presLayoutVars>
      </dgm:prSet>
      <dgm:spPr/>
    </dgm:pt>
    <dgm:pt modelId="{93F09738-04D6-4A37-93F5-E999393BF611}" type="pres">
      <dgm:prSet presAssocID="{6B986C33-44FE-44DD-B52A-35CFAFEFCAA2}" presName="bracket" presStyleLbl="parChTrans1D1" presStyleIdx="0" presStyleCnt="1"/>
      <dgm:spPr/>
    </dgm:pt>
    <dgm:pt modelId="{060AD611-6644-4AAA-9F98-7E8A663CA7C0}" type="pres">
      <dgm:prSet presAssocID="{6B986C33-44FE-44DD-B52A-35CFAFEFCAA2}" presName="spH" presStyleCnt="0"/>
      <dgm:spPr/>
    </dgm:pt>
    <dgm:pt modelId="{32BE39B0-979C-4250-A6D2-F40F23501417}" type="pres">
      <dgm:prSet presAssocID="{6B986C33-44FE-44DD-B52A-35CFAFEFCAA2}" presName="desTx" presStyleLbl="node1" presStyleIdx="0" presStyleCnt="1">
        <dgm:presLayoutVars>
          <dgm:bulletEnabled val="1"/>
        </dgm:presLayoutVars>
      </dgm:prSet>
      <dgm:spPr/>
    </dgm:pt>
  </dgm:ptLst>
  <dgm:cxnLst>
    <dgm:cxn modelId="{D3C9640D-8A66-453E-B7AF-D1DF011F0C01}" type="presOf" srcId="{AC85823D-AB4B-486A-AFEA-5299854FF88C}" destId="{32BE39B0-979C-4250-A6D2-F40F23501417}" srcOrd="0" destOrd="1" presId="urn:diagrams.loki3.com/BracketList"/>
    <dgm:cxn modelId="{50D0D715-6212-4D89-A1AF-2BC2BCB6C637}" srcId="{6B986C33-44FE-44DD-B52A-35CFAFEFCAA2}" destId="{AC85823D-AB4B-486A-AFEA-5299854FF88C}" srcOrd="1" destOrd="0" parTransId="{21A809D8-2229-45C0-A68B-EE5463D970CC}" sibTransId="{CA0FD9BE-F922-477B-B388-889FA7B242EB}"/>
    <dgm:cxn modelId="{A052FB17-8AA0-4045-932F-A962479793FE}" type="presOf" srcId="{8CA6CDCB-8282-46E6-8100-1E191A4801F6}" destId="{32BE39B0-979C-4250-A6D2-F40F23501417}" srcOrd="0" destOrd="0" presId="urn:diagrams.loki3.com/BracketList"/>
    <dgm:cxn modelId="{52AC2E1D-34D8-4716-9479-A881C5065ADE}" type="presOf" srcId="{5354690F-E947-41BD-ADC7-2E3DD8183151}" destId="{32BE39B0-979C-4250-A6D2-F40F23501417}" srcOrd="0" destOrd="2" presId="urn:diagrams.loki3.com/BracketList"/>
    <dgm:cxn modelId="{5A77F6A1-90F7-4580-8889-0B9053701D21}" srcId="{41526EF8-E281-420A-8636-E78CCDE711FE}" destId="{6B986C33-44FE-44DD-B52A-35CFAFEFCAA2}" srcOrd="0" destOrd="0" parTransId="{834F2DDD-90C9-4C71-9F8F-49318180541A}" sibTransId="{18FC2444-F1B3-45AC-B6A4-AC9F366E89AA}"/>
    <dgm:cxn modelId="{AB9649D1-69F5-47A4-A307-3DB1EB9306F4}" type="presOf" srcId="{41526EF8-E281-420A-8636-E78CCDE711FE}" destId="{BAF90547-1200-4D83-8408-00E97FABB842}" srcOrd="0" destOrd="0" presId="urn:diagrams.loki3.com/BracketList"/>
    <dgm:cxn modelId="{27E7D6D3-48F4-4551-A77B-845801DE31C9}" srcId="{6B986C33-44FE-44DD-B52A-35CFAFEFCAA2}" destId="{5354690F-E947-41BD-ADC7-2E3DD8183151}" srcOrd="2" destOrd="0" parTransId="{763BF1DF-4CD6-4725-92CA-5DB985AFEE98}" sibTransId="{E32A4A50-89E5-44C5-A142-4E6515EE9455}"/>
    <dgm:cxn modelId="{B5B93CE5-9113-4C42-B849-68DFA1519871}" type="presOf" srcId="{6B986C33-44FE-44DD-B52A-35CFAFEFCAA2}" destId="{05812047-2E48-4897-96EA-3CDFF045634B}" srcOrd="0" destOrd="0" presId="urn:diagrams.loki3.com/BracketList"/>
    <dgm:cxn modelId="{1BDC21FF-1FD9-4F9D-9EB0-C7757C11BDF4}" srcId="{6B986C33-44FE-44DD-B52A-35CFAFEFCAA2}" destId="{8CA6CDCB-8282-46E6-8100-1E191A4801F6}" srcOrd="0" destOrd="0" parTransId="{E4A19826-7A8A-4B3D-BC32-8971C2AEF877}" sibTransId="{9E00DA71-220A-44D0-ACD9-A3F17A8C95D4}"/>
    <dgm:cxn modelId="{8906C80A-86C3-4188-819F-1063C0E5CFA3}" type="presParOf" srcId="{BAF90547-1200-4D83-8408-00E97FABB842}" destId="{4F489D90-67FC-416B-95BB-E042A9576EC4}" srcOrd="0" destOrd="0" presId="urn:diagrams.loki3.com/BracketList"/>
    <dgm:cxn modelId="{CEF67B26-A09F-4D62-9CFA-75E2607FBD27}" type="presParOf" srcId="{4F489D90-67FC-416B-95BB-E042A9576EC4}" destId="{05812047-2E48-4897-96EA-3CDFF045634B}" srcOrd="0" destOrd="0" presId="urn:diagrams.loki3.com/BracketList"/>
    <dgm:cxn modelId="{1EB3B0C1-4BA9-44EF-B086-7D716258A250}" type="presParOf" srcId="{4F489D90-67FC-416B-95BB-E042A9576EC4}" destId="{93F09738-04D6-4A37-93F5-E999393BF611}" srcOrd="1" destOrd="0" presId="urn:diagrams.loki3.com/BracketList"/>
    <dgm:cxn modelId="{69535739-5CFC-4799-87C5-F4D0652A3EA1}" type="presParOf" srcId="{4F489D90-67FC-416B-95BB-E042A9576EC4}" destId="{060AD611-6644-4AAA-9F98-7E8A663CA7C0}" srcOrd="2" destOrd="0" presId="urn:diagrams.loki3.com/BracketList"/>
    <dgm:cxn modelId="{EA8706E5-388E-4042-BB72-E5FBD5BE0EB4}" type="presParOf" srcId="{4F489D90-67FC-416B-95BB-E042A9576EC4}" destId="{32BE39B0-979C-4250-A6D2-F40F2350141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1B53BD-6F38-4330-9952-6D76D901F0C4}" type="doc">
      <dgm:prSet loTypeId="urn:diagrams.loki3.com/Bracket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AU"/>
        </a:p>
      </dgm:t>
    </dgm:pt>
    <dgm:pt modelId="{C111AB6C-B246-4536-B747-3EDC3081082E}">
      <dgm:prSet phldrT="[Text]"/>
      <dgm:spPr/>
      <dgm:t>
        <a:bodyPr/>
        <a:lstStyle/>
        <a:p>
          <a:r>
            <a:rPr lang="en-AU" dirty="0"/>
            <a:t>Excel</a:t>
          </a:r>
        </a:p>
      </dgm:t>
    </dgm:pt>
    <dgm:pt modelId="{7929A183-1F68-41AF-9AFA-628DD8BA17EE}" type="parTrans" cxnId="{85787B48-C62A-4939-9944-7189B654CD57}">
      <dgm:prSet/>
      <dgm:spPr/>
      <dgm:t>
        <a:bodyPr/>
        <a:lstStyle/>
        <a:p>
          <a:endParaRPr lang="en-AU"/>
        </a:p>
      </dgm:t>
    </dgm:pt>
    <dgm:pt modelId="{BBD42FE0-4347-4961-B8D0-543166D76E78}" type="sibTrans" cxnId="{85787B48-C62A-4939-9944-7189B654CD57}">
      <dgm:prSet/>
      <dgm:spPr/>
      <dgm:t>
        <a:bodyPr/>
        <a:lstStyle/>
        <a:p>
          <a:endParaRPr lang="en-AU"/>
        </a:p>
      </dgm:t>
    </dgm:pt>
    <dgm:pt modelId="{390F6E3D-240C-4DD5-983B-48C27AE68555}">
      <dgm:prSet phldrT="[Text]"/>
      <dgm:spPr/>
      <dgm:t>
        <a:bodyPr/>
        <a:lstStyle/>
        <a:p>
          <a:r>
            <a:rPr lang="en-AU" i="1" dirty="0"/>
            <a:t>Included </a:t>
          </a:r>
          <a:r>
            <a:rPr lang="en-AU" i="0" dirty="0" err="1"/>
            <a:t>saat</a:t>
          </a:r>
          <a:r>
            <a:rPr lang="en-AU" i="0" dirty="0"/>
            <a:t> </a:t>
          </a:r>
          <a:r>
            <a:rPr lang="en-AU" i="0" dirty="0" err="1"/>
            <a:t>pembelian</a:t>
          </a:r>
          <a:r>
            <a:rPr lang="en-AU" i="0" dirty="0"/>
            <a:t> </a:t>
          </a:r>
          <a:r>
            <a:rPr lang="en-AU" i="0" dirty="0" err="1"/>
            <a:t>aplikasi</a:t>
          </a:r>
          <a:r>
            <a:rPr lang="en-AU" i="0" dirty="0"/>
            <a:t> </a:t>
          </a:r>
          <a:r>
            <a:rPr lang="en-AU" i="0" dirty="0" err="1"/>
            <a:t>kantor</a:t>
          </a:r>
          <a:r>
            <a:rPr lang="en-AU" i="0" dirty="0"/>
            <a:t> lain – </a:t>
          </a:r>
          <a:r>
            <a:rPr lang="en-AU" i="0" dirty="0" err="1"/>
            <a:t>tidak</a:t>
          </a:r>
          <a:r>
            <a:rPr lang="en-AU" i="0" dirty="0"/>
            <a:t> </a:t>
          </a:r>
          <a:r>
            <a:rPr lang="en-AU" i="0" dirty="0" err="1"/>
            <a:t>perlu</a:t>
          </a:r>
          <a:r>
            <a:rPr lang="en-AU" i="0" dirty="0"/>
            <a:t> </a:t>
          </a:r>
          <a:r>
            <a:rPr lang="en-AU" i="0" dirty="0" err="1"/>
            <a:t>pembiayaan</a:t>
          </a:r>
          <a:r>
            <a:rPr lang="en-AU" i="0" dirty="0"/>
            <a:t> </a:t>
          </a:r>
          <a:r>
            <a:rPr lang="en-AU" i="0" dirty="0" err="1"/>
            <a:t>tambahan</a:t>
          </a:r>
          <a:endParaRPr lang="en-AU" i="1" dirty="0"/>
        </a:p>
      </dgm:t>
    </dgm:pt>
    <dgm:pt modelId="{658ADF2F-84CB-445A-9D6B-DE78414DF2C5}" type="parTrans" cxnId="{8E76C717-AED9-4DD0-86EA-2FDE0CBB399F}">
      <dgm:prSet/>
      <dgm:spPr/>
      <dgm:t>
        <a:bodyPr/>
        <a:lstStyle/>
        <a:p>
          <a:endParaRPr lang="en-AU"/>
        </a:p>
      </dgm:t>
    </dgm:pt>
    <dgm:pt modelId="{D12571BD-F018-4EA8-B370-886874B388E1}" type="sibTrans" cxnId="{8E76C717-AED9-4DD0-86EA-2FDE0CBB399F}">
      <dgm:prSet/>
      <dgm:spPr/>
      <dgm:t>
        <a:bodyPr/>
        <a:lstStyle/>
        <a:p>
          <a:endParaRPr lang="en-AU"/>
        </a:p>
      </dgm:t>
    </dgm:pt>
    <dgm:pt modelId="{0C977CF3-DD12-4D08-BC51-A1CC395AD60E}">
      <dgm:prSet phldrT="[Text]"/>
      <dgm:spPr/>
      <dgm:t>
        <a:bodyPr/>
        <a:lstStyle/>
        <a:p>
          <a:r>
            <a:rPr lang="en-AU" dirty="0"/>
            <a:t>Generalized Audit Software</a:t>
          </a:r>
        </a:p>
      </dgm:t>
    </dgm:pt>
    <dgm:pt modelId="{9DC2D2C5-55DC-4C6C-B4B5-712EC724EB26}" type="parTrans" cxnId="{4701804E-E420-4E51-B36F-7C964DE26C91}">
      <dgm:prSet/>
      <dgm:spPr/>
      <dgm:t>
        <a:bodyPr/>
        <a:lstStyle/>
        <a:p>
          <a:endParaRPr lang="en-AU"/>
        </a:p>
      </dgm:t>
    </dgm:pt>
    <dgm:pt modelId="{AB65546E-9A0C-49D9-B2E6-FD61CAD3402E}" type="sibTrans" cxnId="{4701804E-E420-4E51-B36F-7C964DE26C91}">
      <dgm:prSet/>
      <dgm:spPr/>
      <dgm:t>
        <a:bodyPr/>
        <a:lstStyle/>
        <a:p>
          <a:endParaRPr lang="en-AU"/>
        </a:p>
      </dgm:t>
    </dgm:pt>
    <dgm:pt modelId="{29CE29EF-5066-4959-AF92-81445DA7E257}">
      <dgm:prSet phldrT="[Text]"/>
      <dgm:spPr/>
      <dgm:t>
        <a:bodyPr/>
        <a:lstStyle/>
        <a:p>
          <a:r>
            <a:rPr lang="en-AU" dirty="0" err="1"/>
            <a:t>Aplikasi</a:t>
          </a:r>
          <a:r>
            <a:rPr lang="en-AU" dirty="0"/>
            <a:t> yang </a:t>
          </a:r>
          <a:r>
            <a:rPr lang="en-AU" dirty="0" err="1"/>
            <a:t>didesign</a:t>
          </a:r>
          <a:r>
            <a:rPr lang="en-AU" dirty="0"/>
            <a:t> </a:t>
          </a:r>
          <a:r>
            <a:rPr lang="en-AU" dirty="0" err="1"/>
            <a:t>khusus</a:t>
          </a:r>
          <a:r>
            <a:rPr lang="en-AU" dirty="0"/>
            <a:t> </a:t>
          </a:r>
          <a:r>
            <a:rPr lang="en-AU" dirty="0" err="1"/>
            <a:t>untuk</a:t>
          </a:r>
          <a:r>
            <a:rPr lang="en-AU" dirty="0"/>
            <a:t> audit (ACL / IDEA) – </a:t>
          </a:r>
          <a:r>
            <a:rPr lang="en-AU" i="1" dirty="0"/>
            <a:t>build-in feature </a:t>
          </a:r>
          <a:r>
            <a:rPr lang="en-AU" dirty="0" err="1"/>
            <a:t>khusus</a:t>
          </a:r>
          <a:r>
            <a:rPr lang="en-AU" dirty="0"/>
            <a:t> audit yang </a:t>
          </a:r>
          <a:r>
            <a:rPr lang="en-AU" dirty="0" err="1"/>
            <a:t>lengkap</a:t>
          </a:r>
          <a:endParaRPr lang="en-AU" dirty="0"/>
        </a:p>
      </dgm:t>
    </dgm:pt>
    <dgm:pt modelId="{E4B23D9B-F62F-4DDF-9655-5099104C0518}" type="parTrans" cxnId="{350FE645-1B41-461D-A36D-CC54BC227147}">
      <dgm:prSet/>
      <dgm:spPr/>
      <dgm:t>
        <a:bodyPr/>
        <a:lstStyle/>
        <a:p>
          <a:endParaRPr lang="en-AU"/>
        </a:p>
      </dgm:t>
    </dgm:pt>
    <dgm:pt modelId="{FA947958-BB33-4433-8B99-23C3EE66AB22}" type="sibTrans" cxnId="{350FE645-1B41-461D-A36D-CC54BC227147}">
      <dgm:prSet/>
      <dgm:spPr/>
      <dgm:t>
        <a:bodyPr/>
        <a:lstStyle/>
        <a:p>
          <a:endParaRPr lang="en-AU"/>
        </a:p>
      </dgm:t>
    </dgm:pt>
    <dgm:pt modelId="{550021D4-8B07-4659-A959-45E0787EA81B}">
      <dgm:prSet phldrT="[Text]"/>
      <dgm:spPr/>
      <dgm:t>
        <a:bodyPr/>
        <a:lstStyle/>
        <a:p>
          <a:r>
            <a:rPr lang="en-AU" dirty="0"/>
            <a:t>Database Query</a:t>
          </a:r>
        </a:p>
      </dgm:t>
    </dgm:pt>
    <dgm:pt modelId="{55FE7949-9C19-46AD-8649-77EB8BAB9061}" type="parTrans" cxnId="{EB87BF69-2A04-478E-863D-89C395988068}">
      <dgm:prSet/>
      <dgm:spPr/>
      <dgm:t>
        <a:bodyPr/>
        <a:lstStyle/>
        <a:p>
          <a:endParaRPr lang="en-AU"/>
        </a:p>
      </dgm:t>
    </dgm:pt>
    <dgm:pt modelId="{1DC51CD8-B254-4B88-8555-27B25FD6CB8D}" type="sibTrans" cxnId="{EB87BF69-2A04-478E-863D-89C395988068}">
      <dgm:prSet/>
      <dgm:spPr/>
      <dgm:t>
        <a:bodyPr/>
        <a:lstStyle/>
        <a:p>
          <a:endParaRPr lang="en-AU"/>
        </a:p>
      </dgm:t>
    </dgm:pt>
    <dgm:pt modelId="{1A82EBED-F815-4D41-99EE-E99041E03D05}">
      <dgm:prSet phldrT="[Text]"/>
      <dgm:spPr/>
      <dgm:t>
        <a:bodyPr/>
        <a:lstStyle/>
        <a:p>
          <a:r>
            <a:rPr lang="en-AU" i="0" dirty="0" err="1"/>
            <a:t>Pelatihan</a:t>
          </a:r>
          <a:r>
            <a:rPr lang="en-AU" i="0" dirty="0"/>
            <a:t> dan </a:t>
          </a:r>
          <a:r>
            <a:rPr lang="en-AU" i="1" dirty="0"/>
            <a:t>support </a:t>
          </a:r>
          <a:r>
            <a:rPr lang="en-AU" i="0" dirty="0" err="1"/>
            <a:t>untuk</a:t>
          </a:r>
          <a:r>
            <a:rPr lang="en-AU" i="0" dirty="0"/>
            <a:t> </a:t>
          </a:r>
          <a:r>
            <a:rPr lang="en-AU" i="0" dirty="0" err="1"/>
            <a:t>kompetensi</a:t>
          </a:r>
          <a:r>
            <a:rPr lang="en-AU" i="0" dirty="0"/>
            <a:t> </a:t>
          </a:r>
          <a:r>
            <a:rPr lang="en-AU" i="0" dirty="0" err="1"/>
            <a:t>pemanfaatan</a:t>
          </a:r>
          <a:r>
            <a:rPr lang="en-AU" i="0" dirty="0"/>
            <a:t> </a:t>
          </a:r>
          <a:r>
            <a:rPr lang="en-AU" i="0" dirty="0" err="1"/>
            <a:t>tersedia</a:t>
          </a:r>
          <a:r>
            <a:rPr lang="en-AU" i="0" dirty="0"/>
            <a:t> </a:t>
          </a:r>
          <a:r>
            <a:rPr lang="en-AU" i="0" dirty="0" err="1"/>
            <a:t>luas</a:t>
          </a:r>
          <a:endParaRPr lang="en-AU" i="1" dirty="0"/>
        </a:p>
      </dgm:t>
    </dgm:pt>
    <dgm:pt modelId="{36767706-3EB8-4FC1-BDAB-A0F2267B60D4}" type="parTrans" cxnId="{24484E46-F9C1-484F-A724-042450276352}">
      <dgm:prSet/>
      <dgm:spPr/>
      <dgm:t>
        <a:bodyPr/>
        <a:lstStyle/>
        <a:p>
          <a:endParaRPr lang="en-AU"/>
        </a:p>
      </dgm:t>
    </dgm:pt>
    <dgm:pt modelId="{82EA8FF4-780E-4113-A024-58B09BF7C3D1}" type="sibTrans" cxnId="{24484E46-F9C1-484F-A724-042450276352}">
      <dgm:prSet/>
      <dgm:spPr/>
      <dgm:t>
        <a:bodyPr/>
        <a:lstStyle/>
        <a:p>
          <a:endParaRPr lang="en-AU"/>
        </a:p>
      </dgm:t>
    </dgm:pt>
    <dgm:pt modelId="{FDF15431-0E39-4AAD-94A7-B69ED9572954}">
      <dgm:prSet phldrT="[Text]"/>
      <dgm:spPr/>
      <dgm:t>
        <a:bodyPr/>
        <a:lstStyle/>
        <a:p>
          <a:r>
            <a:rPr lang="en-AU" i="0" dirty="0" err="1"/>
            <a:t>Sulit</a:t>
          </a:r>
          <a:r>
            <a:rPr lang="en-AU" i="0" dirty="0"/>
            <a:t> </a:t>
          </a:r>
          <a:r>
            <a:rPr lang="en-AU" i="0" dirty="0" err="1"/>
            <a:t>untuk</a:t>
          </a:r>
          <a:r>
            <a:rPr lang="en-AU" i="0" dirty="0"/>
            <a:t> </a:t>
          </a:r>
          <a:r>
            <a:rPr lang="en-AU" i="0" dirty="0" err="1"/>
            <a:t>dikembangkan</a:t>
          </a:r>
          <a:r>
            <a:rPr lang="en-AU" i="0" dirty="0"/>
            <a:t> </a:t>
          </a:r>
          <a:r>
            <a:rPr lang="en-AU" i="0" dirty="0" err="1"/>
            <a:t>menjadi</a:t>
          </a:r>
          <a:r>
            <a:rPr lang="en-AU" i="0" dirty="0"/>
            <a:t> CA</a:t>
          </a:r>
        </a:p>
      </dgm:t>
    </dgm:pt>
    <dgm:pt modelId="{8F5C6997-C82D-4E15-A832-34D6A9CB2F3E}" type="parTrans" cxnId="{87FAA501-CA23-4705-8CCB-E4911828AB1A}">
      <dgm:prSet/>
      <dgm:spPr/>
      <dgm:t>
        <a:bodyPr/>
        <a:lstStyle/>
        <a:p>
          <a:endParaRPr lang="en-AU"/>
        </a:p>
      </dgm:t>
    </dgm:pt>
    <dgm:pt modelId="{86B6C9C9-CC23-44F1-AA6A-9F25EFE0BAF5}" type="sibTrans" cxnId="{87FAA501-CA23-4705-8CCB-E4911828AB1A}">
      <dgm:prSet/>
      <dgm:spPr/>
      <dgm:t>
        <a:bodyPr/>
        <a:lstStyle/>
        <a:p>
          <a:endParaRPr lang="en-AU"/>
        </a:p>
      </dgm:t>
    </dgm:pt>
    <dgm:pt modelId="{3F16FD35-01C2-49F6-9CB7-778579EBD9DA}">
      <dgm:prSet phldrT="[Text]"/>
      <dgm:spPr/>
      <dgm:t>
        <a:bodyPr/>
        <a:lstStyle/>
        <a:p>
          <a:r>
            <a:rPr lang="en-AU" i="1" dirty="0"/>
            <a:t>GUI Based</a:t>
          </a:r>
          <a:endParaRPr lang="en-AU" i="0" dirty="0"/>
        </a:p>
      </dgm:t>
    </dgm:pt>
    <dgm:pt modelId="{848D886B-9061-4C8F-8BB2-4AE55098A958}" type="parTrans" cxnId="{32DA8F73-AF73-4B3B-BEC9-4AE9C1366948}">
      <dgm:prSet/>
      <dgm:spPr/>
      <dgm:t>
        <a:bodyPr/>
        <a:lstStyle/>
        <a:p>
          <a:endParaRPr lang="en-AU"/>
        </a:p>
      </dgm:t>
    </dgm:pt>
    <dgm:pt modelId="{7494EA87-B255-4D35-9F1D-A503AC9D5D78}" type="sibTrans" cxnId="{32DA8F73-AF73-4B3B-BEC9-4AE9C1366948}">
      <dgm:prSet/>
      <dgm:spPr/>
      <dgm:t>
        <a:bodyPr/>
        <a:lstStyle/>
        <a:p>
          <a:endParaRPr lang="en-AU"/>
        </a:p>
      </dgm:t>
    </dgm:pt>
    <dgm:pt modelId="{B076429D-650F-44EE-A247-00D7AADA9FE2}">
      <dgm:prSet phldrT="[Text]"/>
      <dgm:spPr/>
      <dgm:t>
        <a:bodyPr/>
        <a:lstStyle/>
        <a:p>
          <a:r>
            <a:rPr lang="en-AU" i="1" dirty="0"/>
            <a:t>Syntax </a:t>
          </a:r>
          <a:r>
            <a:rPr lang="en-AU" i="0" dirty="0"/>
            <a:t>yang </a:t>
          </a:r>
          <a:r>
            <a:rPr lang="en-AU" i="0" dirty="0" err="1"/>
            <a:t>tidak</a:t>
          </a:r>
          <a:r>
            <a:rPr lang="en-AU" i="0" dirty="0"/>
            <a:t> universal</a:t>
          </a:r>
        </a:p>
      </dgm:t>
    </dgm:pt>
    <dgm:pt modelId="{CA6B791A-B9D0-4426-86BC-73A1E139C2DB}" type="parTrans" cxnId="{A261ABBD-17D4-43EA-BA69-4DDE100213FA}">
      <dgm:prSet/>
      <dgm:spPr/>
      <dgm:t>
        <a:bodyPr/>
        <a:lstStyle/>
        <a:p>
          <a:endParaRPr lang="en-AU"/>
        </a:p>
      </dgm:t>
    </dgm:pt>
    <dgm:pt modelId="{2D36DC71-77D1-4032-ABDE-80CC2A671B5C}" type="sibTrans" cxnId="{A261ABBD-17D4-43EA-BA69-4DDE100213FA}">
      <dgm:prSet/>
      <dgm:spPr/>
      <dgm:t>
        <a:bodyPr/>
        <a:lstStyle/>
        <a:p>
          <a:endParaRPr lang="en-AU"/>
        </a:p>
      </dgm:t>
    </dgm:pt>
    <dgm:pt modelId="{4927B273-3F73-4BE7-B666-B300DC258E0B}">
      <dgm:prSet phldrT="[Text]"/>
      <dgm:spPr/>
      <dgm:t>
        <a:bodyPr/>
        <a:lstStyle/>
        <a:p>
          <a:r>
            <a:rPr lang="en-AU" i="0" dirty="0" err="1"/>
            <a:t>Didesign</a:t>
          </a:r>
          <a:r>
            <a:rPr lang="en-AU" i="0" dirty="0"/>
            <a:t> </a:t>
          </a:r>
          <a:r>
            <a:rPr lang="en-AU" i="0" dirty="0" err="1"/>
            <a:t>untuk</a:t>
          </a:r>
          <a:r>
            <a:rPr lang="en-AU" i="0" dirty="0"/>
            <a:t> </a:t>
          </a:r>
          <a:r>
            <a:rPr lang="en-AU" i="0" dirty="0" err="1"/>
            <a:t>tidak</a:t>
          </a:r>
          <a:r>
            <a:rPr lang="en-AU" i="0" dirty="0"/>
            <a:t> </a:t>
          </a:r>
          <a:r>
            <a:rPr lang="en-AU" i="0" dirty="0" err="1"/>
            <a:t>memodifikasi</a:t>
          </a:r>
          <a:r>
            <a:rPr lang="en-AU" i="0" dirty="0"/>
            <a:t> data, </a:t>
          </a:r>
          <a:r>
            <a:rPr lang="en-AU" i="0" dirty="0" err="1"/>
            <a:t>butuh</a:t>
          </a:r>
          <a:r>
            <a:rPr lang="en-AU" i="0" dirty="0"/>
            <a:t> data </a:t>
          </a:r>
          <a:r>
            <a:rPr lang="en-AU" i="0" dirty="0" err="1"/>
            <a:t>redudancy</a:t>
          </a:r>
          <a:endParaRPr lang="en-AU" i="0" dirty="0"/>
        </a:p>
      </dgm:t>
    </dgm:pt>
    <dgm:pt modelId="{696AF650-1D5B-4760-9E5C-188F7403E97C}" type="parTrans" cxnId="{8C5D7979-C72A-4011-AB09-717881A25B65}">
      <dgm:prSet/>
      <dgm:spPr/>
      <dgm:t>
        <a:bodyPr/>
        <a:lstStyle/>
        <a:p>
          <a:endParaRPr lang="en-AU"/>
        </a:p>
      </dgm:t>
    </dgm:pt>
    <dgm:pt modelId="{765D9176-529C-4851-AE8A-75CF4B988A67}" type="sibTrans" cxnId="{8C5D7979-C72A-4011-AB09-717881A25B65}">
      <dgm:prSet/>
      <dgm:spPr/>
      <dgm:t>
        <a:bodyPr/>
        <a:lstStyle/>
        <a:p>
          <a:endParaRPr lang="en-AU"/>
        </a:p>
      </dgm:t>
    </dgm:pt>
    <dgm:pt modelId="{AF997DAE-9EC0-4967-B589-31A7FB0DDC66}">
      <dgm:prSet phldrT="[Text]"/>
      <dgm:spPr/>
      <dgm:t>
        <a:bodyPr/>
        <a:lstStyle/>
        <a:p>
          <a:r>
            <a:rPr lang="en-AU" dirty="0"/>
            <a:t>Bahasa query yang universal (SQL) dan </a:t>
          </a:r>
          <a:r>
            <a:rPr lang="en-AU" dirty="0" err="1"/>
            <a:t>terstandar</a:t>
          </a:r>
          <a:endParaRPr lang="en-AU" dirty="0"/>
        </a:p>
      </dgm:t>
    </dgm:pt>
    <dgm:pt modelId="{50E63BA7-7FCA-44A4-BBF3-22F7972E031B}" type="parTrans" cxnId="{09338582-D412-4397-9089-F070B2F1C7B9}">
      <dgm:prSet/>
      <dgm:spPr/>
      <dgm:t>
        <a:bodyPr/>
        <a:lstStyle/>
        <a:p>
          <a:endParaRPr lang="en-AU"/>
        </a:p>
      </dgm:t>
    </dgm:pt>
    <dgm:pt modelId="{1A4C4DC8-85B3-4729-ADA5-030B6A54FAA6}" type="sibTrans" cxnId="{09338582-D412-4397-9089-F070B2F1C7B9}">
      <dgm:prSet/>
      <dgm:spPr/>
      <dgm:t>
        <a:bodyPr/>
        <a:lstStyle/>
        <a:p>
          <a:endParaRPr lang="en-AU"/>
        </a:p>
      </dgm:t>
    </dgm:pt>
    <dgm:pt modelId="{3B78975F-EADC-495E-83AA-7F797862717B}">
      <dgm:prSet phldrT="[Text]"/>
      <dgm:spPr/>
      <dgm:t>
        <a:bodyPr/>
        <a:lstStyle/>
        <a:p>
          <a:r>
            <a:rPr lang="en-AU" dirty="0"/>
            <a:t>Resource server yang </a:t>
          </a:r>
          <a:r>
            <a:rPr lang="en-AU" dirty="0" err="1"/>
            <a:t>dipakai</a:t>
          </a:r>
          <a:r>
            <a:rPr lang="en-AU" dirty="0"/>
            <a:t> </a:t>
          </a:r>
          <a:r>
            <a:rPr lang="en-AU" dirty="0" err="1"/>
            <a:t>saat</a:t>
          </a:r>
          <a:r>
            <a:rPr lang="en-AU" dirty="0"/>
            <a:t> </a:t>
          </a:r>
          <a:r>
            <a:rPr lang="en-AU" dirty="0" err="1"/>
            <a:t>pengujian</a:t>
          </a:r>
          <a:r>
            <a:rPr lang="en-AU" dirty="0"/>
            <a:t> – data </a:t>
          </a:r>
          <a:r>
            <a:rPr lang="en-AU" dirty="0" err="1"/>
            <a:t>tidak</a:t>
          </a:r>
          <a:r>
            <a:rPr lang="en-AU" dirty="0"/>
            <a:t> </a:t>
          </a:r>
          <a:r>
            <a:rPr lang="en-AU" dirty="0" err="1"/>
            <a:t>mengalir</a:t>
          </a:r>
          <a:r>
            <a:rPr lang="en-AU" dirty="0"/>
            <a:t> </a:t>
          </a:r>
          <a:r>
            <a:rPr lang="en-AU" dirty="0" err="1"/>
            <a:t>ke</a:t>
          </a:r>
          <a:r>
            <a:rPr lang="en-AU" dirty="0"/>
            <a:t> </a:t>
          </a:r>
          <a:r>
            <a:rPr lang="en-AU" i="1" dirty="0"/>
            <a:t>device </a:t>
          </a:r>
          <a:r>
            <a:rPr lang="en-AU" dirty="0"/>
            <a:t>auditor</a:t>
          </a:r>
        </a:p>
      </dgm:t>
    </dgm:pt>
    <dgm:pt modelId="{659792CD-33A2-45D4-BB2D-0E0C3244F3D4}" type="parTrans" cxnId="{52F5EB38-0BC1-44CB-8BF1-6565FDEEABD6}">
      <dgm:prSet/>
      <dgm:spPr/>
      <dgm:t>
        <a:bodyPr/>
        <a:lstStyle/>
        <a:p>
          <a:endParaRPr lang="en-AU"/>
        </a:p>
      </dgm:t>
    </dgm:pt>
    <dgm:pt modelId="{96CDBB2A-DCA9-4537-BDBE-55A93269B3A9}" type="sibTrans" cxnId="{52F5EB38-0BC1-44CB-8BF1-6565FDEEABD6}">
      <dgm:prSet/>
      <dgm:spPr/>
      <dgm:t>
        <a:bodyPr/>
        <a:lstStyle/>
        <a:p>
          <a:endParaRPr lang="en-AU"/>
        </a:p>
      </dgm:t>
    </dgm:pt>
    <dgm:pt modelId="{42E968AC-1CAA-47C4-8142-C636C6B57895}">
      <dgm:prSet phldrT="[Text]"/>
      <dgm:spPr/>
      <dgm:t>
        <a:bodyPr/>
        <a:lstStyle/>
        <a:p>
          <a:r>
            <a:rPr lang="en-AU" dirty="0" err="1"/>
            <a:t>Tidak</a:t>
          </a:r>
          <a:r>
            <a:rPr lang="en-AU" dirty="0"/>
            <a:t> </a:t>
          </a:r>
          <a:r>
            <a:rPr lang="en-AU" dirty="0" err="1"/>
            <a:t>memiliki</a:t>
          </a:r>
          <a:r>
            <a:rPr lang="en-AU" dirty="0"/>
            <a:t> feature </a:t>
          </a:r>
          <a:r>
            <a:rPr lang="en-AU" dirty="0" err="1"/>
            <a:t>khusus</a:t>
          </a:r>
          <a:r>
            <a:rPr lang="en-AU" dirty="0"/>
            <a:t> audit</a:t>
          </a:r>
        </a:p>
      </dgm:t>
    </dgm:pt>
    <dgm:pt modelId="{E1180A43-AC11-4C14-A7F7-3334AA9E3804}" type="parTrans" cxnId="{8A551BE4-8219-421E-86A5-DF27FAB0265F}">
      <dgm:prSet/>
      <dgm:spPr/>
      <dgm:t>
        <a:bodyPr/>
        <a:lstStyle/>
        <a:p>
          <a:endParaRPr lang="en-AU"/>
        </a:p>
      </dgm:t>
    </dgm:pt>
    <dgm:pt modelId="{AE09ECA7-F72C-488F-A47B-AA9B5F7647DB}" type="sibTrans" cxnId="{8A551BE4-8219-421E-86A5-DF27FAB0265F}">
      <dgm:prSet/>
      <dgm:spPr/>
      <dgm:t>
        <a:bodyPr/>
        <a:lstStyle/>
        <a:p>
          <a:endParaRPr lang="en-AU"/>
        </a:p>
      </dgm:t>
    </dgm:pt>
    <dgm:pt modelId="{551F65CA-DF0B-4160-87A8-2FDA65AB916B}" type="pres">
      <dgm:prSet presAssocID="{B71B53BD-6F38-4330-9952-6D76D901F0C4}" presName="Name0" presStyleCnt="0">
        <dgm:presLayoutVars>
          <dgm:dir/>
          <dgm:animLvl val="lvl"/>
          <dgm:resizeHandles val="exact"/>
        </dgm:presLayoutVars>
      </dgm:prSet>
      <dgm:spPr/>
    </dgm:pt>
    <dgm:pt modelId="{96C05E8C-3A1B-494F-AEBA-71324F82F590}" type="pres">
      <dgm:prSet presAssocID="{C111AB6C-B246-4536-B747-3EDC3081082E}" presName="linNode" presStyleCnt="0"/>
      <dgm:spPr/>
    </dgm:pt>
    <dgm:pt modelId="{D8341FA4-F1A9-490D-B3BD-C2A769825FB9}" type="pres">
      <dgm:prSet presAssocID="{C111AB6C-B246-4536-B747-3EDC3081082E}" presName="parTx" presStyleLbl="revTx" presStyleIdx="0" presStyleCnt="3">
        <dgm:presLayoutVars>
          <dgm:chMax val="1"/>
          <dgm:bulletEnabled val="1"/>
        </dgm:presLayoutVars>
      </dgm:prSet>
      <dgm:spPr/>
    </dgm:pt>
    <dgm:pt modelId="{FB68194C-6353-46FD-B962-F0F6B2F0933E}" type="pres">
      <dgm:prSet presAssocID="{C111AB6C-B246-4536-B747-3EDC3081082E}" presName="bracket" presStyleLbl="parChTrans1D1" presStyleIdx="0" presStyleCnt="3"/>
      <dgm:spPr/>
    </dgm:pt>
    <dgm:pt modelId="{6D58BE59-B9E4-461C-8B97-619FDBE2E5CA}" type="pres">
      <dgm:prSet presAssocID="{C111AB6C-B246-4536-B747-3EDC3081082E}" presName="spH" presStyleCnt="0"/>
      <dgm:spPr/>
    </dgm:pt>
    <dgm:pt modelId="{C8443EE5-1C8C-4691-84E3-D63C513E1A5B}" type="pres">
      <dgm:prSet presAssocID="{C111AB6C-B246-4536-B747-3EDC3081082E}" presName="desTx" presStyleLbl="node1" presStyleIdx="0" presStyleCnt="3">
        <dgm:presLayoutVars>
          <dgm:bulletEnabled val="1"/>
        </dgm:presLayoutVars>
      </dgm:prSet>
      <dgm:spPr/>
    </dgm:pt>
    <dgm:pt modelId="{F3366CEE-E67D-41BC-8847-EFDFA6E453D2}" type="pres">
      <dgm:prSet presAssocID="{BBD42FE0-4347-4961-B8D0-543166D76E78}" presName="spV" presStyleCnt="0"/>
      <dgm:spPr/>
    </dgm:pt>
    <dgm:pt modelId="{7F85221A-8431-480C-96F9-93F95055841C}" type="pres">
      <dgm:prSet presAssocID="{0C977CF3-DD12-4D08-BC51-A1CC395AD60E}" presName="linNode" presStyleCnt="0"/>
      <dgm:spPr/>
    </dgm:pt>
    <dgm:pt modelId="{C6AC86A8-C9DB-4F96-85A4-C5F0874E3FF0}" type="pres">
      <dgm:prSet presAssocID="{0C977CF3-DD12-4D08-BC51-A1CC395AD60E}" presName="parTx" presStyleLbl="revTx" presStyleIdx="1" presStyleCnt="3">
        <dgm:presLayoutVars>
          <dgm:chMax val="1"/>
          <dgm:bulletEnabled val="1"/>
        </dgm:presLayoutVars>
      </dgm:prSet>
      <dgm:spPr/>
    </dgm:pt>
    <dgm:pt modelId="{1AE7B044-8BEB-4EB7-8DBA-993CF2F40340}" type="pres">
      <dgm:prSet presAssocID="{0C977CF3-DD12-4D08-BC51-A1CC395AD60E}" presName="bracket" presStyleLbl="parChTrans1D1" presStyleIdx="1" presStyleCnt="3"/>
      <dgm:spPr/>
    </dgm:pt>
    <dgm:pt modelId="{47493107-89FE-47E9-8AF1-B664155DD3F6}" type="pres">
      <dgm:prSet presAssocID="{0C977CF3-DD12-4D08-BC51-A1CC395AD60E}" presName="spH" presStyleCnt="0"/>
      <dgm:spPr/>
    </dgm:pt>
    <dgm:pt modelId="{CFCEFF1B-C8F0-43E9-BD7A-1FE720D342F5}" type="pres">
      <dgm:prSet presAssocID="{0C977CF3-DD12-4D08-BC51-A1CC395AD60E}" presName="desTx" presStyleLbl="node1" presStyleIdx="1" presStyleCnt="3">
        <dgm:presLayoutVars>
          <dgm:bulletEnabled val="1"/>
        </dgm:presLayoutVars>
      </dgm:prSet>
      <dgm:spPr/>
    </dgm:pt>
    <dgm:pt modelId="{619E1982-FC98-4672-830A-B118AFEF9F0B}" type="pres">
      <dgm:prSet presAssocID="{AB65546E-9A0C-49D9-B2E6-FD61CAD3402E}" presName="spV" presStyleCnt="0"/>
      <dgm:spPr/>
    </dgm:pt>
    <dgm:pt modelId="{DA3CA44C-4031-480E-B701-48F01B1B46FA}" type="pres">
      <dgm:prSet presAssocID="{550021D4-8B07-4659-A959-45E0787EA81B}" presName="linNode" presStyleCnt="0"/>
      <dgm:spPr/>
    </dgm:pt>
    <dgm:pt modelId="{A5F0220E-E06B-4FDE-9FC3-5192813A960D}" type="pres">
      <dgm:prSet presAssocID="{550021D4-8B07-4659-A959-45E0787EA81B}" presName="parTx" presStyleLbl="revTx" presStyleIdx="2" presStyleCnt="3">
        <dgm:presLayoutVars>
          <dgm:chMax val="1"/>
          <dgm:bulletEnabled val="1"/>
        </dgm:presLayoutVars>
      </dgm:prSet>
      <dgm:spPr/>
    </dgm:pt>
    <dgm:pt modelId="{CAF4342B-1CC3-4689-82BB-4ED2B987335F}" type="pres">
      <dgm:prSet presAssocID="{550021D4-8B07-4659-A959-45E0787EA81B}" presName="bracket" presStyleLbl="parChTrans1D1" presStyleIdx="2" presStyleCnt="3"/>
      <dgm:spPr/>
    </dgm:pt>
    <dgm:pt modelId="{A21EF443-13E0-49F0-9219-D422380ED7FF}" type="pres">
      <dgm:prSet presAssocID="{550021D4-8B07-4659-A959-45E0787EA81B}" presName="spH" presStyleCnt="0"/>
      <dgm:spPr/>
    </dgm:pt>
    <dgm:pt modelId="{C4095002-4017-4D7A-8123-04B04B44ECE3}" type="pres">
      <dgm:prSet presAssocID="{550021D4-8B07-4659-A959-45E0787EA81B}" presName="desTx" presStyleLbl="node1" presStyleIdx="2" presStyleCnt="3">
        <dgm:presLayoutVars>
          <dgm:bulletEnabled val="1"/>
        </dgm:presLayoutVars>
      </dgm:prSet>
      <dgm:spPr/>
    </dgm:pt>
  </dgm:ptLst>
  <dgm:cxnLst>
    <dgm:cxn modelId="{87FAA501-CA23-4705-8CCB-E4911828AB1A}" srcId="{C111AB6C-B246-4536-B747-3EDC3081082E}" destId="{FDF15431-0E39-4AAD-94A7-B69ED9572954}" srcOrd="2" destOrd="0" parTransId="{8F5C6997-C82D-4E15-A832-34D6A9CB2F3E}" sibTransId="{86B6C9C9-CC23-44F1-AA6A-9F25EFE0BAF5}"/>
    <dgm:cxn modelId="{F102EB0E-BE5B-4A11-ABAE-1CC08C2A68DC}" type="presOf" srcId="{C111AB6C-B246-4536-B747-3EDC3081082E}" destId="{D8341FA4-F1A9-490D-B3BD-C2A769825FB9}" srcOrd="0" destOrd="0" presId="urn:diagrams.loki3.com/BracketList"/>
    <dgm:cxn modelId="{4F45A812-07C0-40FB-BE8A-F535CB522A5C}" type="presOf" srcId="{AF997DAE-9EC0-4967-B589-31A7FB0DDC66}" destId="{C4095002-4017-4D7A-8123-04B04B44ECE3}" srcOrd="0" destOrd="0" presId="urn:diagrams.loki3.com/BracketList"/>
    <dgm:cxn modelId="{8E76C717-AED9-4DD0-86EA-2FDE0CBB399F}" srcId="{C111AB6C-B246-4536-B747-3EDC3081082E}" destId="{390F6E3D-240C-4DD5-983B-48C27AE68555}" srcOrd="0" destOrd="0" parTransId="{658ADF2F-84CB-445A-9D6B-DE78414DF2C5}" sibTransId="{D12571BD-F018-4EA8-B370-886874B388E1}"/>
    <dgm:cxn modelId="{52F5EB38-0BC1-44CB-8BF1-6565FDEEABD6}" srcId="{550021D4-8B07-4659-A959-45E0787EA81B}" destId="{3B78975F-EADC-495E-83AA-7F797862717B}" srcOrd="1" destOrd="0" parTransId="{659792CD-33A2-45D4-BB2D-0E0C3244F3D4}" sibTransId="{96CDBB2A-DCA9-4537-BDBE-55A93269B3A9}"/>
    <dgm:cxn modelId="{3AB1D463-67AD-4200-A8CA-32B434B173F4}" type="presOf" srcId="{42E968AC-1CAA-47C4-8142-C636C6B57895}" destId="{C4095002-4017-4D7A-8123-04B04B44ECE3}" srcOrd="0" destOrd="2" presId="urn:diagrams.loki3.com/BracketList"/>
    <dgm:cxn modelId="{350FE645-1B41-461D-A36D-CC54BC227147}" srcId="{0C977CF3-DD12-4D08-BC51-A1CC395AD60E}" destId="{29CE29EF-5066-4959-AF92-81445DA7E257}" srcOrd="0" destOrd="0" parTransId="{E4B23D9B-F62F-4DDF-9655-5099104C0518}" sibTransId="{FA947958-BB33-4433-8B99-23C3EE66AB22}"/>
    <dgm:cxn modelId="{24484E46-F9C1-484F-A724-042450276352}" srcId="{C111AB6C-B246-4536-B747-3EDC3081082E}" destId="{1A82EBED-F815-4D41-99EE-E99041E03D05}" srcOrd="1" destOrd="0" parTransId="{36767706-3EB8-4FC1-BDAB-A0F2267B60D4}" sibTransId="{82EA8FF4-780E-4113-A024-58B09BF7C3D1}"/>
    <dgm:cxn modelId="{85787B48-C62A-4939-9944-7189B654CD57}" srcId="{B71B53BD-6F38-4330-9952-6D76D901F0C4}" destId="{C111AB6C-B246-4536-B747-3EDC3081082E}" srcOrd="0" destOrd="0" parTransId="{7929A183-1F68-41AF-9AFA-628DD8BA17EE}" sibTransId="{BBD42FE0-4347-4961-B8D0-543166D76E78}"/>
    <dgm:cxn modelId="{EB87BF69-2A04-478E-863D-89C395988068}" srcId="{B71B53BD-6F38-4330-9952-6D76D901F0C4}" destId="{550021D4-8B07-4659-A959-45E0787EA81B}" srcOrd="2" destOrd="0" parTransId="{55FE7949-9C19-46AD-8649-77EB8BAB9061}" sibTransId="{1DC51CD8-B254-4B88-8555-27B25FD6CB8D}"/>
    <dgm:cxn modelId="{390E7B6A-5033-4802-9992-4274961C9E03}" type="presOf" srcId="{B71B53BD-6F38-4330-9952-6D76D901F0C4}" destId="{551F65CA-DF0B-4160-87A8-2FDA65AB916B}" srcOrd="0" destOrd="0" presId="urn:diagrams.loki3.com/BracketList"/>
    <dgm:cxn modelId="{4701804E-E420-4E51-B36F-7C964DE26C91}" srcId="{B71B53BD-6F38-4330-9952-6D76D901F0C4}" destId="{0C977CF3-DD12-4D08-BC51-A1CC395AD60E}" srcOrd="1" destOrd="0" parTransId="{9DC2D2C5-55DC-4C6C-B4B5-712EC724EB26}" sibTransId="{AB65546E-9A0C-49D9-B2E6-FD61CAD3402E}"/>
    <dgm:cxn modelId="{32DA8F73-AF73-4B3B-BEC9-4AE9C1366948}" srcId="{0C977CF3-DD12-4D08-BC51-A1CC395AD60E}" destId="{3F16FD35-01C2-49F6-9CB7-778579EBD9DA}" srcOrd="1" destOrd="0" parTransId="{848D886B-9061-4C8F-8BB2-4AE55098A958}" sibTransId="{7494EA87-B255-4D35-9F1D-A503AC9D5D78}"/>
    <dgm:cxn modelId="{5B3CB074-AA35-496F-9B94-853BCCCA73E1}" type="presOf" srcId="{550021D4-8B07-4659-A959-45E0787EA81B}" destId="{A5F0220E-E06B-4FDE-9FC3-5192813A960D}" srcOrd="0" destOrd="0" presId="urn:diagrams.loki3.com/BracketList"/>
    <dgm:cxn modelId="{E10D7C58-C9D5-462B-BA14-3065FAC5ABA3}" type="presOf" srcId="{390F6E3D-240C-4DD5-983B-48C27AE68555}" destId="{C8443EE5-1C8C-4691-84E3-D63C513E1A5B}" srcOrd="0" destOrd="0" presId="urn:diagrams.loki3.com/BracketList"/>
    <dgm:cxn modelId="{8C5D7979-C72A-4011-AB09-717881A25B65}" srcId="{0C977CF3-DD12-4D08-BC51-A1CC395AD60E}" destId="{4927B273-3F73-4BE7-B666-B300DC258E0B}" srcOrd="3" destOrd="0" parTransId="{696AF650-1D5B-4760-9E5C-188F7403E97C}" sibTransId="{765D9176-529C-4851-AE8A-75CF4B988A67}"/>
    <dgm:cxn modelId="{09338582-D412-4397-9089-F070B2F1C7B9}" srcId="{550021D4-8B07-4659-A959-45E0787EA81B}" destId="{AF997DAE-9EC0-4967-B589-31A7FB0DDC66}" srcOrd="0" destOrd="0" parTransId="{50E63BA7-7FCA-44A4-BBF3-22F7972E031B}" sibTransId="{1A4C4DC8-85B3-4729-ADA5-030B6A54FAA6}"/>
    <dgm:cxn modelId="{AC764988-11AA-40E5-948C-EE1329B22354}" type="presOf" srcId="{FDF15431-0E39-4AAD-94A7-B69ED9572954}" destId="{C8443EE5-1C8C-4691-84E3-D63C513E1A5B}" srcOrd="0" destOrd="2" presId="urn:diagrams.loki3.com/BracketList"/>
    <dgm:cxn modelId="{1EF6578C-306D-4265-AE12-298D61FBE93F}" type="presOf" srcId="{1A82EBED-F815-4D41-99EE-E99041E03D05}" destId="{C8443EE5-1C8C-4691-84E3-D63C513E1A5B}" srcOrd="0" destOrd="1" presId="urn:diagrams.loki3.com/BracketList"/>
    <dgm:cxn modelId="{0F49DC91-5351-4013-9C24-765ECAA2584A}" type="presOf" srcId="{4927B273-3F73-4BE7-B666-B300DC258E0B}" destId="{CFCEFF1B-C8F0-43E9-BD7A-1FE720D342F5}" srcOrd="0" destOrd="3" presId="urn:diagrams.loki3.com/BracketList"/>
    <dgm:cxn modelId="{A261ABBD-17D4-43EA-BA69-4DDE100213FA}" srcId="{0C977CF3-DD12-4D08-BC51-A1CC395AD60E}" destId="{B076429D-650F-44EE-A247-00D7AADA9FE2}" srcOrd="2" destOrd="0" parTransId="{CA6B791A-B9D0-4426-86BC-73A1E139C2DB}" sibTransId="{2D36DC71-77D1-4032-ABDE-80CC2A671B5C}"/>
    <dgm:cxn modelId="{682CD7C1-E45D-4277-A62D-9A6F1E81853F}" type="presOf" srcId="{0C977CF3-DD12-4D08-BC51-A1CC395AD60E}" destId="{C6AC86A8-C9DB-4F96-85A4-C5F0874E3FF0}" srcOrd="0" destOrd="0" presId="urn:diagrams.loki3.com/BracketList"/>
    <dgm:cxn modelId="{80098BC3-A23C-467D-B751-2B507EEF3D0A}" type="presOf" srcId="{B076429D-650F-44EE-A247-00D7AADA9FE2}" destId="{CFCEFF1B-C8F0-43E9-BD7A-1FE720D342F5}" srcOrd="0" destOrd="2" presId="urn:diagrams.loki3.com/BracketList"/>
    <dgm:cxn modelId="{8A551BE4-8219-421E-86A5-DF27FAB0265F}" srcId="{550021D4-8B07-4659-A959-45E0787EA81B}" destId="{42E968AC-1CAA-47C4-8142-C636C6B57895}" srcOrd="2" destOrd="0" parTransId="{E1180A43-AC11-4C14-A7F7-3334AA9E3804}" sibTransId="{AE09ECA7-F72C-488F-A47B-AA9B5F7647DB}"/>
    <dgm:cxn modelId="{F605F2EC-A5D5-4B4B-A458-0A5B259659AC}" type="presOf" srcId="{29CE29EF-5066-4959-AF92-81445DA7E257}" destId="{CFCEFF1B-C8F0-43E9-BD7A-1FE720D342F5}" srcOrd="0" destOrd="0" presId="urn:diagrams.loki3.com/BracketList"/>
    <dgm:cxn modelId="{A9C9E8FC-CA8D-40DE-81AE-EDF1C7CD2D4F}" type="presOf" srcId="{3B78975F-EADC-495E-83AA-7F797862717B}" destId="{C4095002-4017-4D7A-8123-04B04B44ECE3}" srcOrd="0" destOrd="1" presId="urn:diagrams.loki3.com/BracketList"/>
    <dgm:cxn modelId="{06DB29FF-36F7-4F68-9801-BAE1C28EC105}" type="presOf" srcId="{3F16FD35-01C2-49F6-9CB7-778579EBD9DA}" destId="{CFCEFF1B-C8F0-43E9-BD7A-1FE720D342F5}" srcOrd="0" destOrd="1" presId="urn:diagrams.loki3.com/BracketList"/>
    <dgm:cxn modelId="{606EB8CE-99E7-483E-991D-7689EBB970DC}" type="presParOf" srcId="{551F65CA-DF0B-4160-87A8-2FDA65AB916B}" destId="{96C05E8C-3A1B-494F-AEBA-71324F82F590}" srcOrd="0" destOrd="0" presId="urn:diagrams.loki3.com/BracketList"/>
    <dgm:cxn modelId="{82B17CE0-9781-4205-AF04-1738178671C5}" type="presParOf" srcId="{96C05E8C-3A1B-494F-AEBA-71324F82F590}" destId="{D8341FA4-F1A9-490D-B3BD-C2A769825FB9}" srcOrd="0" destOrd="0" presId="urn:diagrams.loki3.com/BracketList"/>
    <dgm:cxn modelId="{F1E863C6-0896-4B40-B411-2F81322D63AA}" type="presParOf" srcId="{96C05E8C-3A1B-494F-AEBA-71324F82F590}" destId="{FB68194C-6353-46FD-B962-F0F6B2F0933E}" srcOrd="1" destOrd="0" presId="urn:diagrams.loki3.com/BracketList"/>
    <dgm:cxn modelId="{CA94DD19-7909-4E12-8118-4AF77D2D2DF0}" type="presParOf" srcId="{96C05E8C-3A1B-494F-AEBA-71324F82F590}" destId="{6D58BE59-B9E4-461C-8B97-619FDBE2E5CA}" srcOrd="2" destOrd="0" presId="urn:diagrams.loki3.com/BracketList"/>
    <dgm:cxn modelId="{FE98B847-ECEA-46E5-A4B5-072054A3BAE1}" type="presParOf" srcId="{96C05E8C-3A1B-494F-AEBA-71324F82F590}" destId="{C8443EE5-1C8C-4691-84E3-D63C513E1A5B}" srcOrd="3" destOrd="0" presId="urn:diagrams.loki3.com/BracketList"/>
    <dgm:cxn modelId="{4A133933-DAB3-44CF-A53D-ECFB3B1D3D60}" type="presParOf" srcId="{551F65CA-DF0B-4160-87A8-2FDA65AB916B}" destId="{F3366CEE-E67D-41BC-8847-EFDFA6E453D2}" srcOrd="1" destOrd="0" presId="urn:diagrams.loki3.com/BracketList"/>
    <dgm:cxn modelId="{FF703293-10F6-4332-933C-0183610E884B}" type="presParOf" srcId="{551F65CA-DF0B-4160-87A8-2FDA65AB916B}" destId="{7F85221A-8431-480C-96F9-93F95055841C}" srcOrd="2" destOrd="0" presId="urn:diagrams.loki3.com/BracketList"/>
    <dgm:cxn modelId="{B0052D47-319E-4CBC-A6E6-3CD0347F1C56}" type="presParOf" srcId="{7F85221A-8431-480C-96F9-93F95055841C}" destId="{C6AC86A8-C9DB-4F96-85A4-C5F0874E3FF0}" srcOrd="0" destOrd="0" presId="urn:diagrams.loki3.com/BracketList"/>
    <dgm:cxn modelId="{4D189317-881E-4E50-96F9-0426A252BFC2}" type="presParOf" srcId="{7F85221A-8431-480C-96F9-93F95055841C}" destId="{1AE7B044-8BEB-4EB7-8DBA-993CF2F40340}" srcOrd="1" destOrd="0" presId="urn:diagrams.loki3.com/BracketList"/>
    <dgm:cxn modelId="{5735460E-2FCF-4810-9468-A73348E87EFB}" type="presParOf" srcId="{7F85221A-8431-480C-96F9-93F95055841C}" destId="{47493107-89FE-47E9-8AF1-B664155DD3F6}" srcOrd="2" destOrd="0" presId="urn:diagrams.loki3.com/BracketList"/>
    <dgm:cxn modelId="{A127A7D7-54E0-42C8-B2DA-7BCBFC701AD0}" type="presParOf" srcId="{7F85221A-8431-480C-96F9-93F95055841C}" destId="{CFCEFF1B-C8F0-43E9-BD7A-1FE720D342F5}" srcOrd="3" destOrd="0" presId="urn:diagrams.loki3.com/BracketList"/>
    <dgm:cxn modelId="{B0D80B68-9F2A-480A-BF64-AB580FA3E29E}" type="presParOf" srcId="{551F65CA-DF0B-4160-87A8-2FDA65AB916B}" destId="{619E1982-FC98-4672-830A-B118AFEF9F0B}" srcOrd="3" destOrd="0" presId="urn:diagrams.loki3.com/BracketList"/>
    <dgm:cxn modelId="{3C542624-23F8-4ED1-A027-8AC035EEF68C}" type="presParOf" srcId="{551F65CA-DF0B-4160-87A8-2FDA65AB916B}" destId="{DA3CA44C-4031-480E-B701-48F01B1B46FA}" srcOrd="4" destOrd="0" presId="urn:diagrams.loki3.com/BracketList"/>
    <dgm:cxn modelId="{B9D407A9-23CD-47C4-9059-F1E17CA20F94}" type="presParOf" srcId="{DA3CA44C-4031-480E-B701-48F01B1B46FA}" destId="{A5F0220E-E06B-4FDE-9FC3-5192813A960D}" srcOrd="0" destOrd="0" presId="urn:diagrams.loki3.com/BracketList"/>
    <dgm:cxn modelId="{33680809-B3E7-4EFF-AEED-058D16D54CAB}" type="presParOf" srcId="{DA3CA44C-4031-480E-B701-48F01B1B46FA}" destId="{CAF4342B-1CC3-4689-82BB-4ED2B987335F}" srcOrd="1" destOrd="0" presId="urn:diagrams.loki3.com/BracketList"/>
    <dgm:cxn modelId="{3ACDFA92-EED7-48EC-B4B7-0B8EBB43DEEC}" type="presParOf" srcId="{DA3CA44C-4031-480E-B701-48F01B1B46FA}" destId="{A21EF443-13E0-49F0-9219-D422380ED7FF}" srcOrd="2" destOrd="0" presId="urn:diagrams.loki3.com/BracketList"/>
    <dgm:cxn modelId="{858302FD-AC7C-4746-B59E-8D15353FFD50}" type="presParOf" srcId="{DA3CA44C-4031-480E-B701-48F01B1B46FA}" destId="{C4095002-4017-4D7A-8123-04B04B44ECE3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CAF97A-30DB-4335-BC08-ED05D12D513F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E984CA14-EA12-4FBE-92F9-1BB785CB7A22}">
      <dgm:prSet phldrT="[Text]"/>
      <dgm:spPr/>
      <dgm:t>
        <a:bodyPr/>
        <a:lstStyle/>
        <a:p>
          <a:r>
            <a:rPr lang="en-US" dirty="0" err="1"/>
            <a:t>Konfirmasi</a:t>
          </a:r>
          <a:r>
            <a:rPr lang="en-US" dirty="0"/>
            <a:t> </a:t>
          </a:r>
          <a:r>
            <a:rPr lang="en-US" dirty="0" err="1"/>
            <a:t>perencanaan</a:t>
          </a:r>
          <a:r>
            <a:rPr lang="en-US" dirty="0"/>
            <a:t> </a:t>
          </a:r>
          <a:r>
            <a:rPr lang="en-US" dirty="0" err="1"/>
            <a:t>teknis</a:t>
          </a:r>
          <a:r>
            <a:rPr lang="en-US" dirty="0"/>
            <a:t> CA</a:t>
          </a:r>
          <a:endParaRPr lang="en-AU" dirty="0"/>
        </a:p>
      </dgm:t>
    </dgm:pt>
    <dgm:pt modelId="{B81AA8CC-041F-4F11-8A8B-6EF3625E062A}" type="parTrans" cxnId="{4F48C857-415F-4ED1-A3AF-D76AEBABFCA4}">
      <dgm:prSet/>
      <dgm:spPr/>
      <dgm:t>
        <a:bodyPr/>
        <a:lstStyle/>
        <a:p>
          <a:endParaRPr lang="en-AU"/>
        </a:p>
      </dgm:t>
    </dgm:pt>
    <dgm:pt modelId="{7EF2031F-68C7-4D51-B809-B19F2022AFD1}" type="sibTrans" cxnId="{4F48C857-415F-4ED1-A3AF-D76AEBABFCA4}">
      <dgm:prSet/>
      <dgm:spPr/>
      <dgm:t>
        <a:bodyPr/>
        <a:lstStyle/>
        <a:p>
          <a:endParaRPr lang="en-AU"/>
        </a:p>
      </dgm:t>
    </dgm:pt>
    <dgm:pt modelId="{69FD9CF8-2B03-4779-8E66-A3C232884E12}">
      <dgm:prSet phldrT="[Text]"/>
      <dgm:spPr/>
      <dgm:t>
        <a:bodyPr/>
        <a:lstStyle/>
        <a:p>
          <a:r>
            <a:rPr lang="en-US" dirty="0" err="1"/>
            <a:t>Kesepakatan</a:t>
          </a:r>
          <a:r>
            <a:rPr lang="en-US" dirty="0"/>
            <a:t> dg </a:t>
          </a:r>
          <a:r>
            <a:rPr lang="en-US" dirty="0" err="1"/>
            <a:t>klien</a:t>
          </a:r>
          <a:endParaRPr lang="en-AU" dirty="0"/>
        </a:p>
      </dgm:t>
    </dgm:pt>
    <dgm:pt modelId="{A4481814-EADC-4AE4-AEA7-EC2B10F24604}" type="parTrans" cxnId="{EDFF293A-21DB-4F91-8AFA-232C0F9BA3DC}">
      <dgm:prSet/>
      <dgm:spPr/>
      <dgm:t>
        <a:bodyPr/>
        <a:lstStyle/>
        <a:p>
          <a:endParaRPr lang="en-AU"/>
        </a:p>
      </dgm:t>
    </dgm:pt>
    <dgm:pt modelId="{41FDF967-A1D1-4C19-B3EA-610BC0B2BD6A}" type="sibTrans" cxnId="{EDFF293A-21DB-4F91-8AFA-232C0F9BA3DC}">
      <dgm:prSet/>
      <dgm:spPr/>
      <dgm:t>
        <a:bodyPr/>
        <a:lstStyle/>
        <a:p>
          <a:endParaRPr lang="en-AU"/>
        </a:p>
      </dgm:t>
    </dgm:pt>
    <dgm:pt modelId="{CC5E86AA-C936-4028-8CFD-EF954F7BDF77}">
      <dgm:prSet phldrT="[Text]"/>
      <dgm:spPr/>
      <dgm:t>
        <a:bodyPr/>
        <a:lstStyle/>
        <a:p>
          <a:r>
            <a:rPr lang="en-US" dirty="0" err="1"/>
            <a:t>Pemahaman</a:t>
          </a:r>
          <a:r>
            <a:rPr lang="en-US" dirty="0"/>
            <a:t> proses </a:t>
          </a:r>
          <a:r>
            <a:rPr lang="en-US" dirty="0" err="1"/>
            <a:t>bisnis</a:t>
          </a:r>
          <a:endParaRPr lang="en-AU" dirty="0"/>
        </a:p>
      </dgm:t>
    </dgm:pt>
    <dgm:pt modelId="{9DD00CFD-3FD6-447F-903C-8126F8A5501A}" type="parTrans" cxnId="{D96B8942-BC1F-4CC0-8532-3439A62CD253}">
      <dgm:prSet/>
      <dgm:spPr/>
      <dgm:t>
        <a:bodyPr/>
        <a:lstStyle/>
        <a:p>
          <a:endParaRPr lang="en-AU"/>
        </a:p>
      </dgm:t>
    </dgm:pt>
    <dgm:pt modelId="{75A47CE1-1B0D-44F4-8D1A-269414C61B44}" type="sibTrans" cxnId="{D96B8942-BC1F-4CC0-8532-3439A62CD253}">
      <dgm:prSet/>
      <dgm:spPr/>
      <dgm:t>
        <a:bodyPr/>
        <a:lstStyle/>
        <a:p>
          <a:endParaRPr lang="en-AU"/>
        </a:p>
      </dgm:t>
    </dgm:pt>
    <dgm:pt modelId="{7CB5FE46-8932-4C75-ADDA-C70ADDC0A9AF}">
      <dgm:prSet phldrT="[Text]"/>
      <dgm:spPr/>
      <dgm:t>
        <a:bodyPr/>
        <a:lstStyle/>
        <a:p>
          <a:r>
            <a:rPr lang="en-US" dirty="0"/>
            <a:t>Data dan </a:t>
          </a:r>
          <a:r>
            <a:rPr lang="en-US" dirty="0" err="1"/>
            <a:t>alur</a:t>
          </a:r>
          <a:r>
            <a:rPr lang="en-US" dirty="0"/>
            <a:t> data</a:t>
          </a:r>
          <a:endParaRPr lang="en-AU" dirty="0"/>
        </a:p>
      </dgm:t>
    </dgm:pt>
    <dgm:pt modelId="{9A9650E4-9BB4-493B-8B7B-1F140A9DA294}" type="parTrans" cxnId="{B5D43586-9415-4FC4-A03A-5C2EBA461791}">
      <dgm:prSet/>
      <dgm:spPr/>
      <dgm:t>
        <a:bodyPr/>
        <a:lstStyle/>
        <a:p>
          <a:endParaRPr lang="en-AU"/>
        </a:p>
      </dgm:t>
    </dgm:pt>
    <dgm:pt modelId="{B23F3CFC-07C2-49BE-952E-DEA9023C1397}" type="sibTrans" cxnId="{B5D43586-9415-4FC4-A03A-5C2EBA461791}">
      <dgm:prSet/>
      <dgm:spPr/>
      <dgm:t>
        <a:bodyPr/>
        <a:lstStyle/>
        <a:p>
          <a:endParaRPr lang="en-AU"/>
        </a:p>
      </dgm:t>
    </dgm:pt>
    <dgm:pt modelId="{5E60FA0D-CFE4-41F8-8C29-896D6B3469AC}">
      <dgm:prSet phldrT="[Text]"/>
      <dgm:spPr/>
      <dgm:t>
        <a:bodyPr/>
        <a:lstStyle/>
        <a:p>
          <a:r>
            <a:rPr lang="en-US" dirty="0"/>
            <a:t>Script </a:t>
          </a:r>
          <a:r>
            <a:rPr lang="en-US" dirty="0" err="1"/>
            <a:t>pengujian</a:t>
          </a:r>
          <a:endParaRPr lang="en-AU" dirty="0"/>
        </a:p>
      </dgm:t>
    </dgm:pt>
    <dgm:pt modelId="{7A1EC341-E96F-4D48-ADE6-8BAF46A223EC}" type="parTrans" cxnId="{EC7DCC64-9629-4DDB-BFCC-CA250A5880CF}">
      <dgm:prSet/>
      <dgm:spPr/>
      <dgm:t>
        <a:bodyPr/>
        <a:lstStyle/>
        <a:p>
          <a:endParaRPr lang="en-AU"/>
        </a:p>
      </dgm:t>
    </dgm:pt>
    <dgm:pt modelId="{B4B50501-70AE-42E4-982F-2C0E505FAE00}" type="sibTrans" cxnId="{EC7DCC64-9629-4DDB-BFCC-CA250A5880CF}">
      <dgm:prSet/>
      <dgm:spPr/>
      <dgm:t>
        <a:bodyPr/>
        <a:lstStyle/>
        <a:p>
          <a:endParaRPr lang="en-AU"/>
        </a:p>
      </dgm:t>
    </dgm:pt>
    <dgm:pt modelId="{DFCAD738-4AC6-4F52-AD60-18F1EE428AA7}">
      <dgm:prSet phldrT="[Text]"/>
      <dgm:spPr/>
      <dgm:t>
        <a:bodyPr/>
        <a:lstStyle/>
        <a:p>
          <a:r>
            <a:rPr lang="en-US" dirty="0" err="1"/>
            <a:t>Pemahaman</a:t>
          </a:r>
          <a:r>
            <a:rPr lang="en-US" dirty="0"/>
            <a:t> </a:t>
          </a:r>
          <a:r>
            <a:rPr lang="en-US" dirty="0" err="1"/>
            <a:t>hak</a:t>
          </a:r>
          <a:r>
            <a:rPr lang="en-US" dirty="0"/>
            <a:t> dan </a:t>
          </a:r>
          <a:r>
            <a:rPr lang="en-US" dirty="0" err="1"/>
            <a:t>kewajiban</a:t>
          </a:r>
          <a:r>
            <a:rPr lang="en-US" dirty="0"/>
            <a:t> </a:t>
          </a:r>
          <a:r>
            <a:rPr lang="en-US" dirty="0" err="1"/>
            <a:t>serta</a:t>
          </a:r>
          <a:r>
            <a:rPr lang="en-US" dirty="0"/>
            <a:t> timbal </a:t>
          </a:r>
          <a:r>
            <a:rPr lang="en-US" dirty="0" err="1"/>
            <a:t>balik</a:t>
          </a:r>
          <a:endParaRPr lang="en-AU" dirty="0"/>
        </a:p>
      </dgm:t>
    </dgm:pt>
    <dgm:pt modelId="{43C4D739-EEE8-4751-BA0F-A15F6B158CB0}" type="parTrans" cxnId="{D79222F0-9152-40BC-9CDC-FCF99B702085}">
      <dgm:prSet/>
      <dgm:spPr/>
      <dgm:t>
        <a:bodyPr/>
        <a:lstStyle/>
        <a:p>
          <a:endParaRPr lang="en-AU"/>
        </a:p>
      </dgm:t>
    </dgm:pt>
    <dgm:pt modelId="{47EF511C-FDC0-4BE0-AE87-3C388CC5FD4A}" type="sibTrans" cxnId="{D79222F0-9152-40BC-9CDC-FCF99B702085}">
      <dgm:prSet/>
      <dgm:spPr/>
      <dgm:t>
        <a:bodyPr/>
        <a:lstStyle/>
        <a:p>
          <a:endParaRPr lang="en-AU"/>
        </a:p>
      </dgm:t>
    </dgm:pt>
    <dgm:pt modelId="{AB93974C-746E-47D9-AA93-29F05A42745A}">
      <dgm:prSet phldrT="[Text]"/>
      <dgm:spPr/>
      <dgm:t>
        <a:bodyPr/>
        <a:lstStyle/>
        <a:p>
          <a:r>
            <a:rPr lang="en-US" dirty="0" err="1"/>
            <a:t>Mekanisme</a:t>
          </a:r>
          <a:r>
            <a:rPr lang="en-US" dirty="0"/>
            <a:t> dan </a:t>
          </a:r>
          <a:r>
            <a:rPr lang="en-US" dirty="0" err="1"/>
            <a:t>jadwal</a:t>
          </a:r>
          <a:r>
            <a:rPr lang="en-US" dirty="0"/>
            <a:t> </a:t>
          </a:r>
          <a:r>
            <a:rPr lang="en-US" dirty="0" err="1"/>
            <a:t>pengaliran</a:t>
          </a:r>
          <a:r>
            <a:rPr lang="en-US" dirty="0"/>
            <a:t> data</a:t>
          </a:r>
          <a:endParaRPr lang="en-AU" dirty="0"/>
        </a:p>
      </dgm:t>
    </dgm:pt>
    <dgm:pt modelId="{D25AEDAA-CDA3-40B1-AA8D-9FCA63C09076}" type="parTrans" cxnId="{1E7B8784-AB22-43D9-8991-A3E8FE1EE075}">
      <dgm:prSet/>
      <dgm:spPr/>
      <dgm:t>
        <a:bodyPr/>
        <a:lstStyle/>
        <a:p>
          <a:endParaRPr lang="en-AU"/>
        </a:p>
      </dgm:t>
    </dgm:pt>
    <dgm:pt modelId="{2DC309D0-58A5-44F3-AFA0-92A2B6D6D53F}" type="sibTrans" cxnId="{1E7B8784-AB22-43D9-8991-A3E8FE1EE075}">
      <dgm:prSet/>
      <dgm:spPr/>
      <dgm:t>
        <a:bodyPr/>
        <a:lstStyle/>
        <a:p>
          <a:endParaRPr lang="en-AU"/>
        </a:p>
      </dgm:t>
    </dgm:pt>
    <dgm:pt modelId="{C7DB17D6-86D6-46A4-AD39-30B3527CDFAC}">
      <dgm:prSet phldrT="[Text]"/>
      <dgm:spPr/>
      <dgm:t>
        <a:bodyPr/>
        <a:lstStyle/>
        <a:p>
          <a:r>
            <a:rPr lang="en-US" dirty="0" err="1"/>
            <a:t>Jaminan</a:t>
          </a:r>
          <a:r>
            <a:rPr lang="en-US" dirty="0"/>
            <a:t> </a:t>
          </a:r>
          <a:r>
            <a:rPr lang="en-US" dirty="0" err="1"/>
            <a:t>keamanan</a:t>
          </a:r>
          <a:r>
            <a:rPr lang="en-US" dirty="0"/>
            <a:t> dan </a:t>
          </a:r>
          <a:r>
            <a:rPr lang="en-US" dirty="0" err="1"/>
            <a:t>kerahasiaan</a:t>
          </a:r>
          <a:r>
            <a:rPr lang="en-US" dirty="0"/>
            <a:t> data </a:t>
          </a:r>
          <a:r>
            <a:rPr lang="en-US" dirty="0" err="1"/>
            <a:t>sensitif</a:t>
          </a:r>
          <a:endParaRPr lang="en-AU" dirty="0"/>
        </a:p>
      </dgm:t>
    </dgm:pt>
    <dgm:pt modelId="{3AEE05BB-FCB3-482C-9991-0DA4AD71700A}" type="parTrans" cxnId="{B4AF4C7F-D63C-47A7-A1AC-1178E3603AED}">
      <dgm:prSet/>
      <dgm:spPr/>
      <dgm:t>
        <a:bodyPr/>
        <a:lstStyle/>
        <a:p>
          <a:endParaRPr lang="en-AU"/>
        </a:p>
      </dgm:t>
    </dgm:pt>
    <dgm:pt modelId="{6C432F82-53A3-4034-9FDD-BFEA58415795}" type="sibTrans" cxnId="{B4AF4C7F-D63C-47A7-A1AC-1178E3603AED}">
      <dgm:prSet/>
      <dgm:spPr/>
      <dgm:t>
        <a:bodyPr/>
        <a:lstStyle/>
        <a:p>
          <a:endParaRPr lang="en-AU"/>
        </a:p>
      </dgm:t>
    </dgm:pt>
    <dgm:pt modelId="{47593E9C-2092-440A-AB1B-A2C0772A77F2}">
      <dgm:prSet phldrT="[Text]"/>
      <dgm:spPr/>
      <dgm:t>
        <a:bodyPr/>
        <a:lstStyle/>
        <a:p>
          <a:r>
            <a:rPr lang="en-US" dirty="0" err="1"/>
            <a:t>Mekanisme</a:t>
          </a:r>
          <a:r>
            <a:rPr lang="en-US" dirty="0"/>
            <a:t> </a:t>
          </a:r>
          <a:r>
            <a:rPr lang="en-US" dirty="0" err="1"/>
            <a:t>konfirmasi</a:t>
          </a:r>
          <a:r>
            <a:rPr lang="en-US" dirty="0"/>
            <a:t> </a:t>
          </a:r>
          <a:r>
            <a:rPr lang="en-US" dirty="0" err="1"/>
            <a:t>anomali</a:t>
          </a:r>
          <a:r>
            <a:rPr lang="en-US" dirty="0"/>
            <a:t> dan </a:t>
          </a:r>
          <a:r>
            <a:rPr lang="en-US" dirty="0" err="1"/>
            <a:t>periode</a:t>
          </a:r>
          <a:r>
            <a:rPr lang="en-US" dirty="0"/>
            <a:t> </a:t>
          </a:r>
          <a:r>
            <a:rPr lang="en-US" dirty="0" err="1"/>
            <a:t>pelaporan</a:t>
          </a:r>
          <a:r>
            <a:rPr lang="en-US" dirty="0"/>
            <a:t> </a:t>
          </a:r>
          <a:r>
            <a:rPr lang="en-US" dirty="0" err="1"/>
            <a:t>hasil</a:t>
          </a:r>
          <a:r>
            <a:rPr lang="en-US" dirty="0"/>
            <a:t> CA</a:t>
          </a:r>
          <a:endParaRPr lang="en-AU" dirty="0"/>
        </a:p>
      </dgm:t>
    </dgm:pt>
    <dgm:pt modelId="{DF63464E-0B38-47FB-A38B-48C4BA07B090}" type="parTrans" cxnId="{F2C7280D-F71E-42D3-B20F-DEEE10CB68B2}">
      <dgm:prSet/>
      <dgm:spPr/>
      <dgm:t>
        <a:bodyPr/>
        <a:lstStyle/>
        <a:p>
          <a:endParaRPr lang="en-AU"/>
        </a:p>
      </dgm:t>
    </dgm:pt>
    <dgm:pt modelId="{FF70811C-C08C-42C3-A27E-8ACEBA84D1D5}" type="sibTrans" cxnId="{F2C7280D-F71E-42D3-B20F-DEEE10CB68B2}">
      <dgm:prSet/>
      <dgm:spPr/>
      <dgm:t>
        <a:bodyPr/>
        <a:lstStyle/>
        <a:p>
          <a:endParaRPr lang="en-AU"/>
        </a:p>
      </dgm:t>
    </dgm:pt>
    <dgm:pt modelId="{225FB573-4C1E-4756-8942-5699988CA033}">
      <dgm:prSet phldrT="[Text]"/>
      <dgm:spPr/>
      <dgm:t>
        <a:bodyPr/>
        <a:lstStyle/>
        <a:p>
          <a:r>
            <a:rPr lang="en-US" dirty="0" err="1"/>
            <a:t>Persamaan</a:t>
          </a:r>
          <a:r>
            <a:rPr lang="en-US" dirty="0"/>
            <a:t> </a:t>
          </a:r>
          <a:r>
            <a:rPr lang="en-US" dirty="0" err="1"/>
            <a:t>Persepsi</a:t>
          </a:r>
          <a:r>
            <a:rPr lang="en-US" dirty="0"/>
            <a:t> </a:t>
          </a:r>
          <a:r>
            <a:rPr lang="en-US" dirty="0" err="1"/>
            <a:t>atas</a:t>
          </a:r>
          <a:r>
            <a:rPr lang="en-US" dirty="0"/>
            <a:t>:</a:t>
          </a:r>
          <a:endParaRPr lang="en-AU" dirty="0"/>
        </a:p>
      </dgm:t>
    </dgm:pt>
    <dgm:pt modelId="{E802F672-485B-4095-9C43-50E8FA4D5BA7}" type="parTrans" cxnId="{50C3705D-0212-462A-ABFB-A7620B3099C1}">
      <dgm:prSet/>
      <dgm:spPr/>
      <dgm:t>
        <a:bodyPr/>
        <a:lstStyle/>
        <a:p>
          <a:endParaRPr lang="en-AU"/>
        </a:p>
      </dgm:t>
    </dgm:pt>
    <dgm:pt modelId="{429C7000-FC12-4695-92EC-93B8C37E3D53}" type="sibTrans" cxnId="{50C3705D-0212-462A-ABFB-A7620B3099C1}">
      <dgm:prSet/>
      <dgm:spPr/>
      <dgm:t>
        <a:bodyPr/>
        <a:lstStyle/>
        <a:p>
          <a:endParaRPr lang="en-AU"/>
        </a:p>
      </dgm:t>
    </dgm:pt>
    <dgm:pt modelId="{61B575D9-72C7-479B-B959-78FF5D987B82}" type="pres">
      <dgm:prSet presAssocID="{02CAF97A-30DB-4335-BC08-ED05D12D513F}" presName="diagram" presStyleCnt="0">
        <dgm:presLayoutVars>
          <dgm:dir/>
          <dgm:animLvl val="lvl"/>
          <dgm:resizeHandles val="exact"/>
        </dgm:presLayoutVars>
      </dgm:prSet>
      <dgm:spPr/>
    </dgm:pt>
    <dgm:pt modelId="{7B6D9EC9-C90A-4007-8D7B-C810EDC51A33}" type="pres">
      <dgm:prSet presAssocID="{E984CA14-EA12-4FBE-92F9-1BB785CB7A22}" presName="compNode" presStyleCnt="0"/>
      <dgm:spPr/>
    </dgm:pt>
    <dgm:pt modelId="{4AAE9C58-F153-48E3-A8A7-C9431EE4EC7A}" type="pres">
      <dgm:prSet presAssocID="{E984CA14-EA12-4FBE-92F9-1BB785CB7A22}" presName="childRect" presStyleLbl="bgAcc1" presStyleIdx="0" presStyleCnt="2">
        <dgm:presLayoutVars>
          <dgm:bulletEnabled val="1"/>
        </dgm:presLayoutVars>
      </dgm:prSet>
      <dgm:spPr/>
    </dgm:pt>
    <dgm:pt modelId="{81E81FB9-CD0D-4E80-8DE1-F823EF4BD2C9}" type="pres">
      <dgm:prSet presAssocID="{E984CA14-EA12-4FBE-92F9-1BB785CB7A2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79E8FD0-AF1F-4729-BCDE-76432BB8C8EA}" type="pres">
      <dgm:prSet presAssocID="{E984CA14-EA12-4FBE-92F9-1BB785CB7A22}" presName="parentRect" presStyleLbl="alignNode1" presStyleIdx="0" presStyleCnt="2"/>
      <dgm:spPr/>
    </dgm:pt>
    <dgm:pt modelId="{40FC0318-DB82-4AC5-BBF3-BB1ADD509805}" type="pres">
      <dgm:prSet presAssocID="{E984CA14-EA12-4FBE-92F9-1BB785CB7A22}" presName="adorn" presStyleLbl="fgAccFollow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35677EA6-3DD6-4A7F-BB7A-2A7FC8FC40DB}" type="pres">
      <dgm:prSet presAssocID="{7EF2031F-68C7-4D51-B809-B19F2022AFD1}" presName="sibTrans" presStyleLbl="sibTrans2D1" presStyleIdx="0" presStyleCnt="0"/>
      <dgm:spPr/>
    </dgm:pt>
    <dgm:pt modelId="{3DE4285B-7A23-46F6-9CEE-D822EC51CAAA}" type="pres">
      <dgm:prSet presAssocID="{69FD9CF8-2B03-4779-8E66-A3C232884E12}" presName="compNode" presStyleCnt="0"/>
      <dgm:spPr/>
    </dgm:pt>
    <dgm:pt modelId="{502B9CE9-C792-4C9F-BC16-1A3548646F85}" type="pres">
      <dgm:prSet presAssocID="{69FD9CF8-2B03-4779-8E66-A3C232884E12}" presName="childRect" presStyleLbl="bgAcc1" presStyleIdx="1" presStyleCnt="2">
        <dgm:presLayoutVars>
          <dgm:bulletEnabled val="1"/>
        </dgm:presLayoutVars>
      </dgm:prSet>
      <dgm:spPr/>
    </dgm:pt>
    <dgm:pt modelId="{DE1D47F9-ABBF-4396-BC39-1A4DDF7CC660}" type="pres">
      <dgm:prSet presAssocID="{69FD9CF8-2B03-4779-8E66-A3C232884E1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FD77ECA-A488-41AE-83AE-A6DFED98C83B}" type="pres">
      <dgm:prSet presAssocID="{69FD9CF8-2B03-4779-8E66-A3C232884E12}" presName="parentRect" presStyleLbl="alignNode1" presStyleIdx="1" presStyleCnt="2"/>
      <dgm:spPr/>
    </dgm:pt>
    <dgm:pt modelId="{2046CBCE-9198-4E1B-9B9F-97F3FBF9179F}" type="pres">
      <dgm:prSet presAssocID="{69FD9CF8-2B03-4779-8E66-A3C232884E12}" presName="adorn" presStyleLbl="fgAccFollowNode1" presStyleIdx="1" presStyleCnt="2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16" r="-88984"/>
          </a:stretch>
        </a:blipFill>
      </dgm:spPr>
    </dgm:pt>
  </dgm:ptLst>
  <dgm:cxnLst>
    <dgm:cxn modelId="{EEB23B05-ED10-4C9A-8605-EC12C59CBC7E}" type="presOf" srcId="{7CB5FE46-8932-4C75-ADDA-C70ADDC0A9AF}" destId="{4AAE9C58-F153-48E3-A8A7-C9431EE4EC7A}" srcOrd="0" destOrd="2" presId="urn:microsoft.com/office/officeart/2005/8/layout/bList2"/>
    <dgm:cxn modelId="{F2C7280D-F71E-42D3-B20F-DEEE10CB68B2}" srcId="{69FD9CF8-2B03-4779-8E66-A3C232884E12}" destId="{47593E9C-2092-440A-AB1B-A2C0772A77F2}" srcOrd="3" destOrd="0" parTransId="{DF63464E-0B38-47FB-A38B-48C4BA07B090}" sibTransId="{FF70811C-C08C-42C3-A27E-8ACEBA84D1D5}"/>
    <dgm:cxn modelId="{28D6D034-5BD7-4C0F-B49A-4CA939CFC9BE}" type="presOf" srcId="{AB93974C-746E-47D9-AA93-29F05A42745A}" destId="{502B9CE9-C792-4C9F-BC16-1A3548646F85}" srcOrd="0" destOrd="1" presId="urn:microsoft.com/office/officeart/2005/8/layout/bList2"/>
    <dgm:cxn modelId="{8DE86335-877F-4765-949A-2E3EDC762EAF}" type="presOf" srcId="{5E60FA0D-CFE4-41F8-8C29-896D6B3469AC}" destId="{4AAE9C58-F153-48E3-A8A7-C9431EE4EC7A}" srcOrd="0" destOrd="3" presId="urn:microsoft.com/office/officeart/2005/8/layout/bList2"/>
    <dgm:cxn modelId="{BAB21237-87FB-4563-9202-9DCB591025E0}" type="presOf" srcId="{E984CA14-EA12-4FBE-92F9-1BB785CB7A22}" destId="{81E81FB9-CD0D-4E80-8DE1-F823EF4BD2C9}" srcOrd="0" destOrd="0" presId="urn:microsoft.com/office/officeart/2005/8/layout/bList2"/>
    <dgm:cxn modelId="{A47BA539-1AB8-4DE3-8091-FE989D7532E3}" type="presOf" srcId="{CC5E86AA-C936-4028-8CFD-EF954F7BDF77}" destId="{4AAE9C58-F153-48E3-A8A7-C9431EE4EC7A}" srcOrd="0" destOrd="1" presId="urn:microsoft.com/office/officeart/2005/8/layout/bList2"/>
    <dgm:cxn modelId="{EDFF293A-21DB-4F91-8AFA-232C0F9BA3DC}" srcId="{02CAF97A-30DB-4335-BC08-ED05D12D513F}" destId="{69FD9CF8-2B03-4779-8E66-A3C232884E12}" srcOrd="1" destOrd="0" parTransId="{A4481814-EADC-4AE4-AEA7-EC2B10F24604}" sibTransId="{41FDF967-A1D1-4C19-B3EA-610BC0B2BD6A}"/>
    <dgm:cxn modelId="{50C3705D-0212-462A-ABFB-A7620B3099C1}" srcId="{E984CA14-EA12-4FBE-92F9-1BB785CB7A22}" destId="{225FB573-4C1E-4756-8942-5699988CA033}" srcOrd="0" destOrd="0" parTransId="{E802F672-485B-4095-9C43-50E8FA4D5BA7}" sibTransId="{429C7000-FC12-4695-92EC-93B8C37E3D53}"/>
    <dgm:cxn modelId="{D96B8942-BC1F-4CC0-8532-3439A62CD253}" srcId="{225FB573-4C1E-4756-8942-5699988CA033}" destId="{CC5E86AA-C936-4028-8CFD-EF954F7BDF77}" srcOrd="0" destOrd="0" parTransId="{9DD00CFD-3FD6-447F-903C-8126F8A5501A}" sibTransId="{75A47CE1-1B0D-44F4-8D1A-269414C61B44}"/>
    <dgm:cxn modelId="{EC7DCC64-9629-4DDB-BFCC-CA250A5880CF}" srcId="{225FB573-4C1E-4756-8942-5699988CA033}" destId="{5E60FA0D-CFE4-41F8-8C29-896D6B3469AC}" srcOrd="2" destOrd="0" parTransId="{7A1EC341-E96F-4D48-ADE6-8BAF46A223EC}" sibTransId="{B4B50501-70AE-42E4-982F-2C0E505FAE00}"/>
    <dgm:cxn modelId="{9991D066-B565-4B3E-A482-D49F744CF60C}" type="presOf" srcId="{69FD9CF8-2B03-4779-8E66-A3C232884E12}" destId="{DE1D47F9-ABBF-4396-BC39-1A4DDF7CC660}" srcOrd="0" destOrd="0" presId="urn:microsoft.com/office/officeart/2005/8/layout/bList2"/>
    <dgm:cxn modelId="{7141EF4C-3A4E-49C5-9B19-F6257F08320A}" type="presOf" srcId="{69FD9CF8-2B03-4779-8E66-A3C232884E12}" destId="{AFD77ECA-A488-41AE-83AE-A6DFED98C83B}" srcOrd="1" destOrd="0" presId="urn:microsoft.com/office/officeart/2005/8/layout/bList2"/>
    <dgm:cxn modelId="{33CB4751-2684-4FEE-A9DB-79A703973DF9}" type="presOf" srcId="{225FB573-4C1E-4756-8942-5699988CA033}" destId="{4AAE9C58-F153-48E3-A8A7-C9431EE4EC7A}" srcOrd="0" destOrd="0" presId="urn:microsoft.com/office/officeart/2005/8/layout/bList2"/>
    <dgm:cxn modelId="{4F48C857-415F-4ED1-A3AF-D76AEBABFCA4}" srcId="{02CAF97A-30DB-4335-BC08-ED05D12D513F}" destId="{E984CA14-EA12-4FBE-92F9-1BB785CB7A22}" srcOrd="0" destOrd="0" parTransId="{B81AA8CC-041F-4F11-8A8B-6EF3625E062A}" sibTransId="{7EF2031F-68C7-4D51-B809-B19F2022AFD1}"/>
    <dgm:cxn modelId="{B4AF4C7F-D63C-47A7-A1AC-1178E3603AED}" srcId="{69FD9CF8-2B03-4779-8E66-A3C232884E12}" destId="{C7DB17D6-86D6-46A4-AD39-30B3527CDFAC}" srcOrd="2" destOrd="0" parTransId="{3AEE05BB-FCB3-482C-9991-0DA4AD71700A}" sibTransId="{6C432F82-53A3-4034-9FDD-BFEA58415795}"/>
    <dgm:cxn modelId="{09F59680-C2A4-4F95-B239-21F05DC65695}" type="presOf" srcId="{DFCAD738-4AC6-4F52-AD60-18F1EE428AA7}" destId="{502B9CE9-C792-4C9F-BC16-1A3548646F85}" srcOrd="0" destOrd="0" presId="urn:microsoft.com/office/officeart/2005/8/layout/bList2"/>
    <dgm:cxn modelId="{1E7B8784-AB22-43D9-8991-A3E8FE1EE075}" srcId="{69FD9CF8-2B03-4779-8E66-A3C232884E12}" destId="{AB93974C-746E-47D9-AA93-29F05A42745A}" srcOrd="1" destOrd="0" parTransId="{D25AEDAA-CDA3-40B1-AA8D-9FCA63C09076}" sibTransId="{2DC309D0-58A5-44F3-AFA0-92A2B6D6D53F}"/>
    <dgm:cxn modelId="{B5D43586-9415-4FC4-A03A-5C2EBA461791}" srcId="{225FB573-4C1E-4756-8942-5699988CA033}" destId="{7CB5FE46-8932-4C75-ADDA-C70ADDC0A9AF}" srcOrd="1" destOrd="0" parTransId="{9A9650E4-9BB4-493B-8B7B-1F140A9DA294}" sibTransId="{B23F3CFC-07C2-49BE-952E-DEA9023C1397}"/>
    <dgm:cxn modelId="{9694EB8E-6240-4F93-A160-3113508CF831}" type="presOf" srcId="{02CAF97A-30DB-4335-BC08-ED05D12D513F}" destId="{61B575D9-72C7-479B-B959-78FF5D987B82}" srcOrd="0" destOrd="0" presId="urn:microsoft.com/office/officeart/2005/8/layout/bList2"/>
    <dgm:cxn modelId="{02ED5F9D-7D12-45D5-85A3-D4CD40F9E89E}" type="presOf" srcId="{47593E9C-2092-440A-AB1B-A2C0772A77F2}" destId="{502B9CE9-C792-4C9F-BC16-1A3548646F85}" srcOrd="0" destOrd="3" presId="urn:microsoft.com/office/officeart/2005/8/layout/bList2"/>
    <dgm:cxn modelId="{109B10B7-35D9-4BD3-A6B9-933525D5793E}" type="presOf" srcId="{E984CA14-EA12-4FBE-92F9-1BB785CB7A22}" destId="{F79E8FD0-AF1F-4729-BCDE-76432BB8C8EA}" srcOrd="1" destOrd="0" presId="urn:microsoft.com/office/officeart/2005/8/layout/bList2"/>
    <dgm:cxn modelId="{50CB6CC1-18AB-479F-A89D-C0E2025C8A0E}" type="presOf" srcId="{C7DB17D6-86D6-46A4-AD39-30B3527CDFAC}" destId="{502B9CE9-C792-4C9F-BC16-1A3548646F85}" srcOrd="0" destOrd="2" presId="urn:microsoft.com/office/officeart/2005/8/layout/bList2"/>
    <dgm:cxn modelId="{4AFF81DA-60AD-449F-8C1F-DD4D6D25E27D}" type="presOf" srcId="{7EF2031F-68C7-4D51-B809-B19F2022AFD1}" destId="{35677EA6-3DD6-4A7F-BB7A-2A7FC8FC40DB}" srcOrd="0" destOrd="0" presId="urn:microsoft.com/office/officeart/2005/8/layout/bList2"/>
    <dgm:cxn modelId="{D79222F0-9152-40BC-9CDC-FCF99B702085}" srcId="{69FD9CF8-2B03-4779-8E66-A3C232884E12}" destId="{DFCAD738-4AC6-4F52-AD60-18F1EE428AA7}" srcOrd="0" destOrd="0" parTransId="{43C4D739-EEE8-4751-BA0F-A15F6B158CB0}" sibTransId="{47EF511C-FDC0-4BE0-AE87-3C388CC5FD4A}"/>
    <dgm:cxn modelId="{0100CA09-296B-44EC-96FF-9A25DB52E7D3}" type="presParOf" srcId="{61B575D9-72C7-479B-B959-78FF5D987B82}" destId="{7B6D9EC9-C90A-4007-8D7B-C810EDC51A33}" srcOrd="0" destOrd="0" presId="urn:microsoft.com/office/officeart/2005/8/layout/bList2"/>
    <dgm:cxn modelId="{C7F90A42-A3EE-4748-B8D9-B90E3870F16C}" type="presParOf" srcId="{7B6D9EC9-C90A-4007-8D7B-C810EDC51A33}" destId="{4AAE9C58-F153-48E3-A8A7-C9431EE4EC7A}" srcOrd="0" destOrd="0" presId="urn:microsoft.com/office/officeart/2005/8/layout/bList2"/>
    <dgm:cxn modelId="{DAFE371A-2F19-46A9-AAC4-7C61BCE304F3}" type="presParOf" srcId="{7B6D9EC9-C90A-4007-8D7B-C810EDC51A33}" destId="{81E81FB9-CD0D-4E80-8DE1-F823EF4BD2C9}" srcOrd="1" destOrd="0" presId="urn:microsoft.com/office/officeart/2005/8/layout/bList2"/>
    <dgm:cxn modelId="{078DE5DD-4DAA-495A-A2E1-0B514B026FFA}" type="presParOf" srcId="{7B6D9EC9-C90A-4007-8D7B-C810EDC51A33}" destId="{F79E8FD0-AF1F-4729-BCDE-76432BB8C8EA}" srcOrd="2" destOrd="0" presId="urn:microsoft.com/office/officeart/2005/8/layout/bList2"/>
    <dgm:cxn modelId="{4E6D4F8A-D6A8-4417-BD7C-EFB8E023EF35}" type="presParOf" srcId="{7B6D9EC9-C90A-4007-8D7B-C810EDC51A33}" destId="{40FC0318-DB82-4AC5-BBF3-BB1ADD509805}" srcOrd="3" destOrd="0" presId="urn:microsoft.com/office/officeart/2005/8/layout/bList2"/>
    <dgm:cxn modelId="{5EC47A11-4829-4D83-BBC2-DED3F5DD7B06}" type="presParOf" srcId="{61B575D9-72C7-479B-B959-78FF5D987B82}" destId="{35677EA6-3DD6-4A7F-BB7A-2A7FC8FC40DB}" srcOrd="1" destOrd="0" presId="urn:microsoft.com/office/officeart/2005/8/layout/bList2"/>
    <dgm:cxn modelId="{32B45CAD-0EC6-40D9-B3BC-F0B89738D6DF}" type="presParOf" srcId="{61B575D9-72C7-479B-B959-78FF5D987B82}" destId="{3DE4285B-7A23-46F6-9CEE-D822EC51CAAA}" srcOrd="2" destOrd="0" presId="urn:microsoft.com/office/officeart/2005/8/layout/bList2"/>
    <dgm:cxn modelId="{EA544726-6EED-4FC6-B10B-AEECA2EC42A0}" type="presParOf" srcId="{3DE4285B-7A23-46F6-9CEE-D822EC51CAAA}" destId="{502B9CE9-C792-4C9F-BC16-1A3548646F85}" srcOrd="0" destOrd="0" presId="urn:microsoft.com/office/officeart/2005/8/layout/bList2"/>
    <dgm:cxn modelId="{A546869E-1DC1-438A-BB44-752D8DAAAC92}" type="presParOf" srcId="{3DE4285B-7A23-46F6-9CEE-D822EC51CAAA}" destId="{DE1D47F9-ABBF-4396-BC39-1A4DDF7CC660}" srcOrd="1" destOrd="0" presId="urn:microsoft.com/office/officeart/2005/8/layout/bList2"/>
    <dgm:cxn modelId="{59D0ABF0-57DE-4459-B62B-FB46FE71A269}" type="presParOf" srcId="{3DE4285B-7A23-46F6-9CEE-D822EC51CAAA}" destId="{AFD77ECA-A488-41AE-83AE-A6DFED98C83B}" srcOrd="2" destOrd="0" presId="urn:microsoft.com/office/officeart/2005/8/layout/bList2"/>
    <dgm:cxn modelId="{BD6FDF04-B60D-4EED-A515-BCC5BBBC2C49}" type="presParOf" srcId="{3DE4285B-7A23-46F6-9CEE-D822EC51CAAA}" destId="{2046CBCE-9198-4E1B-9B9F-97F3FBF9179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B283A-9E48-45BF-AE01-B9EB53E80428}">
      <dsp:nvSpPr>
        <dsp:cNvPr id="0" name=""/>
        <dsp:cNvSpPr/>
      </dsp:nvSpPr>
      <dsp:spPr>
        <a:xfrm>
          <a:off x="1356489" y="1666864"/>
          <a:ext cx="3883402" cy="32029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 err="1"/>
            <a:t>Inisiasi</a:t>
          </a:r>
          <a:r>
            <a:rPr lang="en-AU" sz="2000" kern="1200" dirty="0"/>
            <a:t> </a:t>
          </a:r>
          <a:r>
            <a:rPr lang="en-AU" sz="2000" kern="1200" dirty="0" err="1"/>
            <a:t>awal</a:t>
          </a:r>
          <a:r>
            <a:rPr lang="en-AU" sz="2000" kern="1200" dirty="0"/>
            <a:t> CA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Fields audit tools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 err="1"/>
            <a:t>Dapat</a:t>
          </a:r>
          <a:r>
            <a:rPr lang="en-AU" sz="2000" kern="1200" dirty="0"/>
            <a:t> </a:t>
          </a:r>
          <a:r>
            <a:rPr lang="en-AU" sz="2000" kern="1200" dirty="0" err="1"/>
            <a:t>dikombinasikan</a:t>
          </a:r>
          <a:r>
            <a:rPr lang="en-AU" sz="2000" kern="1200" dirty="0"/>
            <a:t> dg </a:t>
          </a:r>
          <a:r>
            <a:rPr lang="en-AU" sz="2000" kern="1200" dirty="0" err="1"/>
            <a:t>teknik</a:t>
          </a:r>
          <a:r>
            <a:rPr lang="en-AU" sz="2000" kern="1200" dirty="0"/>
            <a:t> lain</a:t>
          </a:r>
        </a:p>
      </dsp:txBody>
      <dsp:txXfrm>
        <a:off x="1430199" y="1740574"/>
        <a:ext cx="3735982" cy="2369218"/>
      </dsp:txXfrm>
    </dsp:sp>
    <dsp:sp modelId="{29B95550-F5DF-4EF2-A56B-DC55E501AABD}">
      <dsp:nvSpPr>
        <dsp:cNvPr id="0" name=""/>
        <dsp:cNvSpPr/>
      </dsp:nvSpPr>
      <dsp:spPr>
        <a:xfrm>
          <a:off x="3552866" y="2480023"/>
          <a:ext cx="4208356" cy="4208356"/>
        </a:xfrm>
        <a:prstGeom prst="leftCircularArrow">
          <a:avLst>
            <a:gd name="adj1" fmla="val 2979"/>
            <a:gd name="adj2" fmla="val 365095"/>
            <a:gd name="adj3" fmla="val 2140606"/>
            <a:gd name="adj4" fmla="val 9024489"/>
            <a:gd name="adj5" fmla="val 347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48725-B18F-4FA2-B882-8A941A3F09A8}">
      <dsp:nvSpPr>
        <dsp:cNvPr id="0" name=""/>
        <dsp:cNvSpPr/>
      </dsp:nvSpPr>
      <dsp:spPr>
        <a:xfrm>
          <a:off x="2219468" y="4183503"/>
          <a:ext cx="3451913" cy="1372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200" kern="1200" dirty="0"/>
            <a:t>TABK</a:t>
          </a:r>
        </a:p>
      </dsp:txBody>
      <dsp:txXfrm>
        <a:off x="2259673" y="4223708"/>
        <a:ext cx="3371503" cy="1292302"/>
      </dsp:txXfrm>
    </dsp:sp>
    <dsp:sp modelId="{7F11CB49-F138-48D7-B497-F7F6080E0E6E}">
      <dsp:nvSpPr>
        <dsp:cNvPr id="0" name=""/>
        <dsp:cNvSpPr/>
      </dsp:nvSpPr>
      <dsp:spPr>
        <a:xfrm>
          <a:off x="6268368" y="1666864"/>
          <a:ext cx="3883402" cy="32029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 err="1"/>
            <a:t>Otomasi</a:t>
          </a:r>
          <a:r>
            <a:rPr lang="en-AU" sz="2000" kern="1200" dirty="0"/>
            <a:t> </a:t>
          </a:r>
          <a:r>
            <a:rPr lang="en-AU" sz="2000" kern="1200" dirty="0" err="1"/>
            <a:t>Pengujian</a:t>
          </a:r>
          <a:r>
            <a:rPr lang="en-AU" sz="2000" kern="1200" dirty="0"/>
            <a:t> TABK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CA </a:t>
          </a:r>
          <a:r>
            <a:rPr lang="en-AU" sz="2000" kern="1200" dirty="0" err="1"/>
            <a:t>tanpa</a:t>
          </a:r>
          <a:r>
            <a:rPr lang="en-AU" sz="2000" kern="1200" dirty="0"/>
            <a:t> </a:t>
          </a:r>
          <a:r>
            <a:rPr lang="en-AU" sz="2000" kern="1200" dirty="0" err="1"/>
            <a:t>anomali</a:t>
          </a:r>
          <a:r>
            <a:rPr lang="en-AU" sz="2000" kern="1200" dirty="0"/>
            <a:t> </a:t>
          </a:r>
          <a:r>
            <a:rPr lang="en-AU" sz="2000" kern="1200" dirty="0" err="1"/>
            <a:t>indikasi</a:t>
          </a:r>
          <a:r>
            <a:rPr lang="en-AU" sz="2000" kern="1200" dirty="0"/>
            <a:t> 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 err="1"/>
            <a:t>Pengendalian</a:t>
          </a:r>
          <a:r>
            <a:rPr lang="en-AU" sz="2000" kern="1200" dirty="0"/>
            <a:t> Intern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 err="1"/>
            <a:t>Mitigasi</a:t>
          </a:r>
          <a:r>
            <a:rPr lang="en-AU" sz="2000" kern="1200" dirty="0"/>
            <a:t> </a:t>
          </a:r>
          <a:r>
            <a:rPr lang="en-AU" sz="2000" kern="1200" dirty="0" err="1"/>
            <a:t>Risiko</a:t>
          </a:r>
          <a:endParaRPr lang="en-AU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 err="1"/>
            <a:t>Probis</a:t>
          </a:r>
          <a:r>
            <a:rPr lang="en-AU" sz="2000" kern="1200" dirty="0"/>
            <a:t> </a:t>
          </a:r>
          <a:r>
            <a:rPr lang="en-AU" sz="2000" kern="1200" dirty="0" err="1"/>
            <a:t>bebas</a:t>
          </a:r>
          <a:r>
            <a:rPr lang="en-AU" sz="2000" kern="1200" dirty="0"/>
            <a:t> </a:t>
          </a:r>
          <a:r>
            <a:rPr lang="en-AU" sz="2000" kern="1200" dirty="0" err="1"/>
            <a:t>dari</a:t>
          </a:r>
          <a:r>
            <a:rPr lang="en-AU" sz="2000" kern="1200" dirty="0"/>
            <a:t> </a:t>
          </a:r>
          <a:r>
            <a:rPr lang="en-AU" sz="2000" kern="1200" dirty="0" err="1"/>
            <a:t>kesalahan</a:t>
          </a:r>
          <a:r>
            <a:rPr lang="en-AU" sz="2000" kern="1200" dirty="0"/>
            <a:t> material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2000" kern="1200" dirty="0"/>
        </a:p>
      </dsp:txBody>
      <dsp:txXfrm>
        <a:off x="6342078" y="2426930"/>
        <a:ext cx="3735982" cy="2369218"/>
      </dsp:txXfrm>
    </dsp:sp>
    <dsp:sp modelId="{B4B6677B-A310-48CE-9207-B6F0ADF08C20}">
      <dsp:nvSpPr>
        <dsp:cNvPr id="0" name=""/>
        <dsp:cNvSpPr/>
      </dsp:nvSpPr>
      <dsp:spPr>
        <a:xfrm>
          <a:off x="7131347" y="980508"/>
          <a:ext cx="3451913" cy="1372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8001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200" kern="1200" dirty="0"/>
            <a:t>Continuous Audit (CA)</a:t>
          </a:r>
        </a:p>
      </dsp:txBody>
      <dsp:txXfrm>
        <a:off x="7171552" y="1020713"/>
        <a:ext cx="3371503" cy="12923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A7AC5-3670-4E0A-9873-5A4F9912457D}">
      <dsp:nvSpPr>
        <dsp:cNvPr id="0" name=""/>
        <dsp:cNvSpPr/>
      </dsp:nvSpPr>
      <dsp:spPr>
        <a:xfrm>
          <a:off x="1510010" y="1173"/>
          <a:ext cx="7830859" cy="8939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Kerangka</a:t>
          </a:r>
          <a:r>
            <a:rPr lang="en-US" sz="4500" kern="1200" dirty="0"/>
            <a:t> </a:t>
          </a:r>
          <a:r>
            <a:rPr lang="en-US" sz="4500" kern="1200" dirty="0" err="1"/>
            <a:t>Pengembangan</a:t>
          </a:r>
          <a:r>
            <a:rPr lang="en-US" sz="4500" kern="1200" dirty="0"/>
            <a:t> CA-CM</a:t>
          </a:r>
        </a:p>
      </dsp:txBody>
      <dsp:txXfrm>
        <a:off x="1536194" y="27357"/>
        <a:ext cx="7778491" cy="841618"/>
      </dsp:txXfrm>
    </dsp:sp>
    <dsp:sp modelId="{CDEF3C06-8E86-403D-8FA2-12FABCA0F904}">
      <dsp:nvSpPr>
        <dsp:cNvPr id="0" name=""/>
        <dsp:cNvSpPr/>
      </dsp:nvSpPr>
      <dsp:spPr>
        <a:xfrm>
          <a:off x="1510010" y="1056077"/>
          <a:ext cx="893986" cy="89398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DCC167E-B4A9-4BA4-96DA-BAE24EAE0BF3}">
      <dsp:nvSpPr>
        <dsp:cNvPr id="0" name=""/>
        <dsp:cNvSpPr/>
      </dsp:nvSpPr>
      <dsp:spPr>
        <a:xfrm>
          <a:off x="2457636" y="1056077"/>
          <a:ext cx="6883233" cy="89398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CA </a:t>
          </a:r>
          <a:r>
            <a:rPr lang="en-US" sz="2800" kern="1200" dirty="0" err="1"/>
            <a:t>sebagai</a:t>
          </a:r>
          <a:r>
            <a:rPr lang="en-US" sz="2800" kern="1200" dirty="0"/>
            <a:t> </a:t>
          </a:r>
          <a:r>
            <a:rPr lang="en-US" sz="2800" kern="1200" dirty="0" err="1"/>
            <a:t>rintisan</a:t>
          </a:r>
          <a:r>
            <a:rPr lang="en-US" sz="2800" kern="1200" dirty="0"/>
            <a:t> CM</a:t>
          </a:r>
        </a:p>
      </dsp:txBody>
      <dsp:txXfrm>
        <a:off x="2501285" y="1099726"/>
        <a:ext cx="6795935" cy="806688"/>
      </dsp:txXfrm>
    </dsp:sp>
    <dsp:sp modelId="{2F07AE02-60A5-48B3-A0E4-9B5404E92A21}">
      <dsp:nvSpPr>
        <dsp:cNvPr id="0" name=""/>
        <dsp:cNvSpPr/>
      </dsp:nvSpPr>
      <dsp:spPr>
        <a:xfrm>
          <a:off x="1510010" y="2057342"/>
          <a:ext cx="893986" cy="893986"/>
        </a:xfrm>
        <a:prstGeom prst="roundRect">
          <a:avLst>
            <a:gd name="adj" fmla="val 16670"/>
          </a:avLst>
        </a:prstGeom>
        <a:blipFill dpi="0" rotWithShape="1">
          <a:blip xmlns:r="http://schemas.openxmlformats.org/officeDocument/2006/relationships" r:embed="rId2"/>
          <a:srcRect/>
          <a:stretch>
            <a:fillRect b="-26464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523BF8-5E7C-4B9D-B463-88FAA44807EE}">
      <dsp:nvSpPr>
        <dsp:cNvPr id="0" name=""/>
        <dsp:cNvSpPr/>
      </dsp:nvSpPr>
      <dsp:spPr>
        <a:xfrm>
          <a:off x="2457636" y="2057342"/>
          <a:ext cx="6883233" cy="89398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CA sebagai </a:t>
          </a:r>
          <a:r>
            <a:rPr lang="en-US" sz="2800" i="1" kern="1200"/>
            <a:t>advancement</a:t>
          </a:r>
          <a:r>
            <a:rPr lang="en-US" sz="2800" i="0" kern="1200"/>
            <a:t> CM</a:t>
          </a:r>
          <a:endParaRPr lang="en-US" sz="2800" i="0" kern="1200" dirty="0"/>
        </a:p>
      </dsp:txBody>
      <dsp:txXfrm>
        <a:off x="2501285" y="2100991"/>
        <a:ext cx="6795935" cy="806688"/>
      </dsp:txXfrm>
    </dsp:sp>
    <dsp:sp modelId="{1834D2D7-680D-4E93-ADF7-90A680830C5B}">
      <dsp:nvSpPr>
        <dsp:cNvPr id="0" name=""/>
        <dsp:cNvSpPr/>
      </dsp:nvSpPr>
      <dsp:spPr>
        <a:xfrm>
          <a:off x="1510010" y="3058607"/>
          <a:ext cx="893986" cy="89398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F55A9A-D45C-4B49-B664-B56FB273308E}">
      <dsp:nvSpPr>
        <dsp:cNvPr id="0" name=""/>
        <dsp:cNvSpPr/>
      </dsp:nvSpPr>
      <dsp:spPr>
        <a:xfrm>
          <a:off x="2457636" y="3058607"/>
          <a:ext cx="6883233" cy="89398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0" kern="1200" dirty="0"/>
            <a:t>CA </a:t>
          </a:r>
          <a:r>
            <a:rPr lang="en-US" sz="2800" i="0" kern="1200" dirty="0" err="1"/>
            <a:t>sebagai</a:t>
          </a:r>
          <a:r>
            <a:rPr lang="en-US" sz="2800" i="0" kern="1200" dirty="0"/>
            <a:t> </a:t>
          </a:r>
          <a:r>
            <a:rPr lang="en-US" sz="2800" i="0" kern="1200" dirty="0" err="1"/>
            <a:t>validasi</a:t>
          </a:r>
          <a:r>
            <a:rPr lang="en-US" sz="2800" i="0" kern="1200" dirty="0"/>
            <a:t> CM</a:t>
          </a:r>
        </a:p>
      </dsp:txBody>
      <dsp:txXfrm>
        <a:off x="2501285" y="3102256"/>
        <a:ext cx="6795935" cy="806688"/>
      </dsp:txXfrm>
    </dsp:sp>
    <dsp:sp modelId="{79AF4810-A1B7-4C4C-8E72-3996EDE6D062}">
      <dsp:nvSpPr>
        <dsp:cNvPr id="0" name=""/>
        <dsp:cNvSpPr/>
      </dsp:nvSpPr>
      <dsp:spPr>
        <a:xfrm>
          <a:off x="1510010" y="4059872"/>
          <a:ext cx="893986" cy="893986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6B1638A-10CD-474F-B5F9-E1E8BC741F9E}">
      <dsp:nvSpPr>
        <dsp:cNvPr id="0" name=""/>
        <dsp:cNvSpPr/>
      </dsp:nvSpPr>
      <dsp:spPr>
        <a:xfrm>
          <a:off x="2457636" y="4059872"/>
          <a:ext cx="6883233" cy="89398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0" kern="1200"/>
            <a:t>Auditor pemantauan </a:t>
          </a:r>
          <a:r>
            <a:rPr lang="en-US" sz="2800" i="0" kern="1200" dirty="0" err="1"/>
            <a:t>hasil</a:t>
          </a:r>
          <a:r>
            <a:rPr lang="en-US" sz="2800" i="0" kern="1200" dirty="0"/>
            <a:t> CM</a:t>
          </a:r>
        </a:p>
      </dsp:txBody>
      <dsp:txXfrm>
        <a:off x="2501285" y="4103521"/>
        <a:ext cx="6795935" cy="8066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823B8-6EBE-408A-B38C-BB70C2725FE0}">
      <dsp:nvSpPr>
        <dsp:cNvPr id="0" name=""/>
        <dsp:cNvSpPr/>
      </dsp:nvSpPr>
      <dsp:spPr>
        <a:xfrm rot="5400000">
          <a:off x="640633" y="1823459"/>
          <a:ext cx="1927675" cy="320760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7F6444-318C-4580-872B-74FCC115A64A}">
      <dsp:nvSpPr>
        <dsp:cNvPr id="0" name=""/>
        <dsp:cNvSpPr/>
      </dsp:nvSpPr>
      <dsp:spPr>
        <a:xfrm>
          <a:off x="318856" y="2781843"/>
          <a:ext cx="2895846" cy="2538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 err="1"/>
            <a:t>Deskriptif</a:t>
          </a:r>
          <a:endParaRPr lang="en-AU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 err="1"/>
            <a:t>Analisis</a:t>
          </a:r>
          <a:r>
            <a:rPr lang="en-AU" sz="2000" kern="1200" dirty="0"/>
            <a:t> </a:t>
          </a:r>
          <a:r>
            <a:rPr lang="en-AU" sz="2000" kern="1200" dirty="0" err="1"/>
            <a:t>Statistik</a:t>
          </a:r>
          <a:endParaRPr lang="en-A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 err="1"/>
            <a:t>Visualisasi</a:t>
          </a:r>
          <a:r>
            <a:rPr lang="en-AU" sz="2000" kern="1200" dirty="0"/>
            <a:t>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Unsupervised learning</a:t>
          </a:r>
        </a:p>
      </dsp:txBody>
      <dsp:txXfrm>
        <a:off x="318856" y="2781843"/>
        <a:ext cx="2895846" cy="2538379"/>
      </dsp:txXfrm>
    </dsp:sp>
    <dsp:sp modelId="{42490036-DDF3-4D41-9962-FB87F5785B1C}">
      <dsp:nvSpPr>
        <dsp:cNvPr id="0" name=""/>
        <dsp:cNvSpPr/>
      </dsp:nvSpPr>
      <dsp:spPr>
        <a:xfrm>
          <a:off x="2668317" y="1587312"/>
          <a:ext cx="546386" cy="54638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hueOff val="2598923"/>
                <a:satOff val="-11992"/>
                <a:lumOff val="4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598923"/>
                <a:satOff val="-11992"/>
                <a:lumOff val="4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598923"/>
                <a:satOff val="-11992"/>
                <a:lumOff val="4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88CA972-930B-4CCF-A613-BBEDF61CC913}">
      <dsp:nvSpPr>
        <dsp:cNvPr id="0" name=""/>
        <dsp:cNvSpPr/>
      </dsp:nvSpPr>
      <dsp:spPr>
        <a:xfrm rot="5400000">
          <a:off x="4185715" y="946225"/>
          <a:ext cx="1927675" cy="320760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2503566-487B-4EE7-BA26-829967C2BC23}">
      <dsp:nvSpPr>
        <dsp:cNvPr id="0" name=""/>
        <dsp:cNvSpPr/>
      </dsp:nvSpPr>
      <dsp:spPr>
        <a:xfrm>
          <a:off x="3863938" y="1904609"/>
          <a:ext cx="2895846" cy="2538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 err="1"/>
            <a:t>Prediktif</a:t>
          </a:r>
          <a:endParaRPr lang="en-AU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 err="1"/>
            <a:t>Apa</a:t>
          </a:r>
          <a:r>
            <a:rPr lang="en-AU" sz="2000" kern="1200" dirty="0"/>
            <a:t> yang </a:t>
          </a:r>
          <a:r>
            <a:rPr lang="en-AU" sz="2000" kern="1200" dirty="0" err="1"/>
            <a:t>mungkin</a:t>
          </a:r>
          <a:r>
            <a:rPr lang="en-AU" sz="2000" kern="1200" dirty="0"/>
            <a:t> </a:t>
          </a:r>
          <a:r>
            <a:rPr lang="en-AU" sz="2000" kern="1200" dirty="0" err="1"/>
            <a:t>terjadi</a:t>
          </a:r>
          <a:endParaRPr lang="en-A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Machine Learning</a:t>
          </a:r>
        </a:p>
      </dsp:txBody>
      <dsp:txXfrm>
        <a:off x="3863938" y="1904609"/>
        <a:ext cx="2895846" cy="2538379"/>
      </dsp:txXfrm>
    </dsp:sp>
    <dsp:sp modelId="{DCDAF0F3-24B7-4CE1-80A5-42F3BEA5A7A7}">
      <dsp:nvSpPr>
        <dsp:cNvPr id="0" name=""/>
        <dsp:cNvSpPr/>
      </dsp:nvSpPr>
      <dsp:spPr>
        <a:xfrm>
          <a:off x="6213399" y="710077"/>
          <a:ext cx="546386" cy="54638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4">
                <a:hueOff val="7796769"/>
                <a:satOff val="-35976"/>
                <a:lumOff val="13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796769"/>
                <a:satOff val="-35976"/>
                <a:lumOff val="13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796769"/>
                <a:satOff val="-35976"/>
                <a:lumOff val="13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ADD693-4439-4F68-80F7-5B748821ED68}">
      <dsp:nvSpPr>
        <dsp:cNvPr id="0" name=""/>
        <dsp:cNvSpPr/>
      </dsp:nvSpPr>
      <dsp:spPr>
        <a:xfrm rot="5400000">
          <a:off x="7730797" y="68991"/>
          <a:ext cx="1927675" cy="3207608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DBCA45-45BA-4853-A59C-6D5867B74F37}">
      <dsp:nvSpPr>
        <dsp:cNvPr id="0" name=""/>
        <dsp:cNvSpPr/>
      </dsp:nvSpPr>
      <dsp:spPr>
        <a:xfrm>
          <a:off x="7409020" y="1027375"/>
          <a:ext cx="2895846" cy="2538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 err="1"/>
            <a:t>Preskriptif</a:t>
          </a:r>
          <a:endParaRPr lang="en-AU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Insight </a:t>
          </a:r>
          <a:r>
            <a:rPr lang="en-AU" sz="2000" kern="1200" dirty="0" err="1"/>
            <a:t>menjadi</a:t>
          </a:r>
          <a:r>
            <a:rPr lang="en-AU" sz="2000" kern="1200" dirty="0"/>
            <a:t> </a:t>
          </a:r>
          <a:r>
            <a:rPr lang="en-AU" sz="2000" kern="1200" dirty="0" err="1"/>
            <a:t>rekomendasi</a:t>
          </a:r>
          <a:r>
            <a:rPr lang="en-AU" sz="2000" kern="1200" dirty="0"/>
            <a:t> Tindakan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 err="1"/>
            <a:t>Pengembangan</a:t>
          </a:r>
          <a:r>
            <a:rPr lang="en-AU" sz="2000" kern="1200" dirty="0"/>
            <a:t> </a:t>
          </a:r>
          <a:r>
            <a:rPr lang="en-AU" sz="2000" kern="1200" dirty="0" err="1"/>
            <a:t>analisis</a:t>
          </a:r>
          <a:r>
            <a:rPr lang="en-AU" sz="2000" kern="1200" dirty="0"/>
            <a:t> </a:t>
          </a:r>
          <a:r>
            <a:rPr lang="en-AU" sz="2000" kern="1200" dirty="0" err="1"/>
            <a:t>prediktif</a:t>
          </a:r>
          <a:endParaRPr lang="en-A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2000" kern="1200" dirty="0"/>
        </a:p>
      </dsp:txBody>
      <dsp:txXfrm>
        <a:off x="7409020" y="1027375"/>
        <a:ext cx="2895846" cy="25383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35ABC-5DE6-40A6-8B19-2A8A79F4F6D1}">
      <dsp:nvSpPr>
        <dsp:cNvPr id="0" name=""/>
        <dsp:cNvSpPr/>
      </dsp:nvSpPr>
      <dsp:spPr>
        <a:xfrm>
          <a:off x="0" y="633574"/>
          <a:ext cx="4244360" cy="1697744"/>
        </a:xfrm>
        <a:prstGeom prst="leftRightRibb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2BEFAE-204D-449C-A36B-CC8BB4A3CE06}">
      <dsp:nvSpPr>
        <dsp:cNvPr id="0" name=""/>
        <dsp:cNvSpPr/>
      </dsp:nvSpPr>
      <dsp:spPr>
        <a:xfrm>
          <a:off x="509323" y="930679"/>
          <a:ext cx="1400638" cy="83189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Pengendalian</a:t>
          </a:r>
          <a:r>
            <a:rPr lang="en-US" sz="2000" kern="1200" dirty="0"/>
            <a:t> </a:t>
          </a:r>
          <a:r>
            <a:rPr lang="en-US" sz="2000" kern="1200" dirty="0" err="1"/>
            <a:t>Umum</a:t>
          </a:r>
          <a:r>
            <a:rPr lang="en-US" sz="2000" kern="1200" dirty="0"/>
            <a:t> IT</a:t>
          </a:r>
          <a:endParaRPr lang="en-ID" sz="2000" kern="1200" dirty="0"/>
        </a:p>
      </dsp:txBody>
      <dsp:txXfrm>
        <a:off x="509323" y="930679"/>
        <a:ext cx="1400638" cy="831894"/>
      </dsp:txXfrm>
    </dsp:sp>
    <dsp:sp modelId="{28D95000-52B8-45EA-80E1-48AC4A6549A0}">
      <dsp:nvSpPr>
        <dsp:cNvPr id="0" name=""/>
        <dsp:cNvSpPr/>
      </dsp:nvSpPr>
      <dsp:spPr>
        <a:xfrm>
          <a:off x="2122180" y="1202318"/>
          <a:ext cx="1655300" cy="83189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Pengendalian</a:t>
          </a:r>
          <a:r>
            <a:rPr lang="en-US" sz="2000" kern="1200" dirty="0"/>
            <a:t> </a:t>
          </a:r>
          <a:r>
            <a:rPr lang="en-US" sz="2000" kern="1200" dirty="0" err="1"/>
            <a:t>Aplikasi</a:t>
          </a:r>
          <a:r>
            <a:rPr lang="en-US" sz="2000" kern="1200" dirty="0"/>
            <a:t> / </a:t>
          </a:r>
          <a:r>
            <a:rPr lang="en-US" sz="2000" kern="1200" dirty="0" err="1"/>
            <a:t>Probis</a:t>
          </a:r>
          <a:endParaRPr lang="en-ID" sz="2000" kern="1200" dirty="0"/>
        </a:p>
      </dsp:txBody>
      <dsp:txXfrm>
        <a:off x="2122180" y="1202318"/>
        <a:ext cx="1655300" cy="8318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6095E-7AD9-458F-A071-C9953F6A0892}">
      <dsp:nvSpPr>
        <dsp:cNvPr id="0" name=""/>
        <dsp:cNvSpPr/>
      </dsp:nvSpPr>
      <dsp:spPr>
        <a:xfrm>
          <a:off x="179068" y="913"/>
          <a:ext cx="1812856" cy="64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Manual / </a:t>
          </a:r>
          <a:br>
            <a:rPr lang="en-US" sz="1500" kern="1200" dirty="0"/>
          </a:br>
          <a:r>
            <a:rPr lang="en-US" sz="1500" kern="1200" dirty="0"/>
            <a:t>di </a:t>
          </a:r>
          <a:r>
            <a:rPr lang="en-US" sz="1500" kern="1200" dirty="0" err="1"/>
            <a:t>luar</a:t>
          </a:r>
          <a:r>
            <a:rPr lang="en-US" sz="1500" kern="1200" dirty="0"/>
            <a:t> </a:t>
          </a:r>
          <a:r>
            <a:rPr lang="en-US" sz="1500" kern="1200" dirty="0" err="1"/>
            <a:t>aplikasi</a:t>
          </a:r>
          <a:endParaRPr lang="en-ID" sz="1500" kern="1200" dirty="0"/>
        </a:p>
      </dsp:txBody>
      <dsp:txXfrm>
        <a:off x="179068" y="913"/>
        <a:ext cx="1812856" cy="642393"/>
      </dsp:txXfrm>
    </dsp:sp>
    <dsp:sp modelId="{A2D2271D-EB14-45FB-9015-1374C4E94D7F}">
      <dsp:nvSpPr>
        <dsp:cNvPr id="0" name=""/>
        <dsp:cNvSpPr/>
      </dsp:nvSpPr>
      <dsp:spPr>
        <a:xfrm>
          <a:off x="179068" y="750373"/>
          <a:ext cx="1812856" cy="64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IT </a:t>
          </a:r>
          <a:r>
            <a:rPr lang="en-US" sz="1500" kern="1200" dirty="0" err="1"/>
            <a:t>dependen</a:t>
          </a:r>
          <a:r>
            <a:rPr lang="en-US" sz="1500" kern="1200" dirty="0"/>
            <a:t> manual (ITDM) / semi manual </a:t>
          </a:r>
          <a:endParaRPr lang="en-ID" sz="1500" kern="1200" dirty="0"/>
        </a:p>
      </dsp:txBody>
      <dsp:txXfrm>
        <a:off x="179068" y="750373"/>
        <a:ext cx="1812856" cy="642393"/>
      </dsp:txXfrm>
    </dsp:sp>
    <dsp:sp modelId="{EE23C0D9-91F9-4774-8D9A-5FD4651F587D}">
      <dsp:nvSpPr>
        <dsp:cNvPr id="0" name=""/>
        <dsp:cNvSpPr/>
      </dsp:nvSpPr>
      <dsp:spPr>
        <a:xfrm>
          <a:off x="179068" y="1499832"/>
          <a:ext cx="1812856" cy="642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Terotomasi</a:t>
          </a:r>
          <a:r>
            <a:rPr lang="en-US" sz="1500" kern="1200" dirty="0"/>
            <a:t> / </a:t>
          </a:r>
          <a:br>
            <a:rPr lang="en-US" sz="1500" kern="1200" dirty="0"/>
          </a:br>
          <a:r>
            <a:rPr lang="en-US" sz="1500" kern="1200" dirty="0"/>
            <a:t>di </a:t>
          </a:r>
          <a:r>
            <a:rPr lang="en-US" sz="1500" kern="1200" dirty="0" err="1"/>
            <a:t>dalam</a:t>
          </a:r>
          <a:r>
            <a:rPr lang="en-US" sz="1500" kern="1200" dirty="0"/>
            <a:t> </a:t>
          </a:r>
          <a:r>
            <a:rPr lang="en-US" sz="1500" kern="1200" dirty="0" err="1"/>
            <a:t>aplikasi</a:t>
          </a:r>
          <a:endParaRPr lang="en-ID" sz="1500" kern="1200" dirty="0"/>
        </a:p>
      </dsp:txBody>
      <dsp:txXfrm>
        <a:off x="179068" y="1499832"/>
        <a:ext cx="1812856" cy="6423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4996B-4C10-4F00-A238-4E439DEBB46D}">
      <dsp:nvSpPr>
        <dsp:cNvPr id="0" name=""/>
        <dsp:cNvSpPr/>
      </dsp:nvSpPr>
      <dsp:spPr>
        <a:xfrm rot="10800000">
          <a:off x="2282472" y="1092"/>
          <a:ext cx="7567168" cy="1505827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4028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Peran</a:t>
          </a:r>
          <a:r>
            <a:rPr lang="en-US" sz="2300" kern="1200" dirty="0"/>
            <a:t> Business Leader / Auditor Senior </a:t>
          </a:r>
          <a:r>
            <a:rPr lang="en-US" sz="2300" kern="1200" dirty="0" err="1"/>
            <a:t>sangat</a:t>
          </a:r>
          <a:r>
            <a:rPr lang="en-US" sz="2300" kern="1200" dirty="0"/>
            <a:t> </a:t>
          </a:r>
          <a:r>
            <a:rPr lang="en-US" sz="2300" kern="1200" dirty="0" err="1"/>
            <a:t>penting</a:t>
          </a:r>
          <a:r>
            <a:rPr lang="en-US" sz="2300" kern="1200" dirty="0"/>
            <a:t> </a:t>
          </a:r>
          <a:r>
            <a:rPr lang="en-US" sz="2300" kern="1200" dirty="0" err="1"/>
            <a:t>dalam</a:t>
          </a:r>
          <a:r>
            <a:rPr lang="en-US" sz="2300" kern="1200" dirty="0"/>
            <a:t>:</a:t>
          </a:r>
          <a:endParaRPr lang="en-ID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menentukan tujuan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membimbing</a:t>
          </a:r>
          <a:r>
            <a:rPr lang="en-US" sz="1800" kern="1200" dirty="0"/>
            <a:t> </a:t>
          </a:r>
          <a:r>
            <a:rPr lang="en-US" sz="1800" kern="1200" dirty="0" err="1"/>
            <a:t>anggota</a:t>
          </a:r>
          <a:r>
            <a:rPr lang="en-US" sz="1800" kern="1200" dirty="0"/>
            <a:t> </a:t>
          </a:r>
          <a:r>
            <a:rPr lang="en-US" sz="1800" kern="1200" dirty="0" err="1"/>
            <a:t>tim</a:t>
          </a:r>
          <a:r>
            <a:rPr lang="en-US" sz="1800" kern="1200" dirty="0"/>
            <a:t> </a:t>
          </a:r>
          <a:r>
            <a:rPr lang="en-US" sz="1800" kern="1200" dirty="0" err="1"/>
            <a:t>menentukan</a:t>
          </a:r>
          <a:r>
            <a:rPr lang="en-US" sz="1800" kern="1200" dirty="0"/>
            <a:t> </a:t>
          </a:r>
          <a:r>
            <a:rPr lang="en-US" sz="1800" kern="1200" dirty="0" err="1"/>
            <a:t>aktivitas</a:t>
          </a:r>
          <a:r>
            <a:rPr lang="en-US" sz="1800" kern="1200" dirty="0"/>
            <a:t> </a:t>
          </a:r>
          <a:r>
            <a:rPr lang="en-US" sz="1800" kern="1200" dirty="0" err="1"/>
            <a:t>berisiko</a:t>
          </a:r>
          <a:endParaRPr lang="en-ID" sz="1800" kern="1200" dirty="0"/>
        </a:p>
      </dsp:txBody>
      <dsp:txXfrm rot="10800000">
        <a:off x="2658929" y="1092"/>
        <a:ext cx="7190711" cy="1505827"/>
      </dsp:txXfrm>
    </dsp:sp>
    <dsp:sp modelId="{3E499F35-73F8-435D-88D3-BC3B99D8B542}">
      <dsp:nvSpPr>
        <dsp:cNvPr id="0" name=""/>
        <dsp:cNvSpPr/>
      </dsp:nvSpPr>
      <dsp:spPr>
        <a:xfrm>
          <a:off x="1529559" y="1092"/>
          <a:ext cx="1505827" cy="150582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C86E8AD-9775-45A3-97B1-AFD8172C29B4}">
      <dsp:nvSpPr>
        <dsp:cNvPr id="0" name=""/>
        <dsp:cNvSpPr/>
      </dsp:nvSpPr>
      <dsp:spPr>
        <a:xfrm rot="10800000">
          <a:off x="2282472" y="1956419"/>
          <a:ext cx="7567168" cy="1505827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402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Identifikasi</a:t>
          </a:r>
          <a:r>
            <a:rPr lang="en-US" sz="2300" kern="1200" dirty="0"/>
            <a:t> proses </a:t>
          </a:r>
          <a:r>
            <a:rPr lang="en-US" sz="2300" kern="1200" dirty="0" err="1"/>
            <a:t>signifikan</a:t>
          </a:r>
          <a:r>
            <a:rPr lang="en-US" sz="2300" kern="1200" dirty="0"/>
            <a:t> </a:t>
          </a:r>
          <a:r>
            <a:rPr lang="en-US" sz="2300" i="1" kern="1200" dirty="0"/>
            <a:t>beyond </a:t>
          </a:r>
          <a:r>
            <a:rPr lang="en-US" sz="2300" kern="1200" dirty="0"/>
            <a:t>SOP, </a:t>
          </a:r>
          <a:r>
            <a:rPr lang="en-US" sz="2300" kern="1200" dirty="0" err="1"/>
            <a:t>karena</a:t>
          </a:r>
          <a:r>
            <a:rPr lang="en-US" sz="2300" kern="1200" dirty="0"/>
            <a:t> </a:t>
          </a:r>
          <a:r>
            <a:rPr lang="en-US" sz="2300" kern="1200" dirty="0" err="1"/>
            <a:t>perkembangan</a:t>
          </a:r>
          <a:r>
            <a:rPr lang="en-US" sz="2300" kern="1200" dirty="0"/>
            <a:t> </a:t>
          </a:r>
          <a:r>
            <a:rPr lang="en-US" sz="2300" kern="1200" dirty="0" err="1"/>
            <a:t>probis</a:t>
          </a:r>
          <a:r>
            <a:rPr lang="en-US" sz="2300" kern="1200" dirty="0"/>
            <a:t> (</a:t>
          </a:r>
          <a:r>
            <a:rPr lang="en-US" sz="2300" kern="1200" dirty="0" err="1"/>
            <a:t>terutama</a:t>
          </a:r>
          <a:r>
            <a:rPr lang="en-US" sz="2300" kern="1200" dirty="0"/>
            <a:t> yang </a:t>
          </a:r>
          <a:r>
            <a:rPr lang="en-US" sz="2300" kern="1200" dirty="0" err="1"/>
            <a:t>memanfaatkan</a:t>
          </a:r>
          <a:r>
            <a:rPr lang="en-US" sz="2300" kern="1200" dirty="0"/>
            <a:t> IT) </a:t>
          </a:r>
          <a:r>
            <a:rPr lang="en-US" sz="2300" kern="1200" dirty="0" err="1"/>
            <a:t>umumnya</a:t>
          </a:r>
          <a:r>
            <a:rPr lang="en-US" sz="2300" kern="1200" dirty="0"/>
            <a:t> </a:t>
          </a:r>
          <a:r>
            <a:rPr lang="en-US" sz="2300" kern="1200" dirty="0" err="1"/>
            <a:t>lebih</a:t>
          </a:r>
          <a:r>
            <a:rPr lang="en-US" sz="2300" kern="1200" dirty="0"/>
            <a:t> </a:t>
          </a:r>
          <a:r>
            <a:rPr lang="en-US" sz="2300" kern="1200" dirty="0" err="1"/>
            <a:t>cepat</a:t>
          </a:r>
          <a:r>
            <a:rPr lang="en-US" sz="2300" kern="1200" dirty="0"/>
            <a:t> </a:t>
          </a:r>
          <a:r>
            <a:rPr lang="en-US" sz="2300" kern="1200" dirty="0" err="1"/>
            <a:t>dari</a:t>
          </a:r>
          <a:r>
            <a:rPr lang="en-US" sz="2300" kern="1200" dirty="0"/>
            <a:t> SOP</a:t>
          </a:r>
          <a:endParaRPr lang="en-ID" sz="2300" kern="1200" dirty="0"/>
        </a:p>
      </dsp:txBody>
      <dsp:txXfrm rot="10800000">
        <a:off x="2658929" y="1956419"/>
        <a:ext cx="7190711" cy="1505827"/>
      </dsp:txXfrm>
    </dsp:sp>
    <dsp:sp modelId="{06FF2D76-2853-4CE1-9357-C9A6EF9840FB}">
      <dsp:nvSpPr>
        <dsp:cNvPr id="0" name=""/>
        <dsp:cNvSpPr/>
      </dsp:nvSpPr>
      <dsp:spPr>
        <a:xfrm>
          <a:off x="1529559" y="1956419"/>
          <a:ext cx="1505827" cy="150582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28" t="-1549" r="-966" b="1549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8E2E5AD-7A00-429F-8791-9E14142D19CC}">
      <dsp:nvSpPr>
        <dsp:cNvPr id="0" name=""/>
        <dsp:cNvSpPr/>
      </dsp:nvSpPr>
      <dsp:spPr>
        <a:xfrm rot="10800000">
          <a:off x="2282472" y="3911747"/>
          <a:ext cx="7567168" cy="1505827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6402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Pentingnya</a:t>
          </a:r>
          <a:r>
            <a:rPr lang="en-US" sz="2300" kern="1200" dirty="0"/>
            <a:t> </a:t>
          </a:r>
          <a:r>
            <a:rPr lang="en-US" sz="2300" kern="1200" dirty="0" err="1"/>
            <a:t>konfirmasi</a:t>
          </a:r>
          <a:r>
            <a:rPr lang="en-US" sz="2300" kern="1200" dirty="0"/>
            <a:t> RCM yang </a:t>
          </a:r>
          <a:r>
            <a:rPr lang="en-US" sz="2300" kern="1200" dirty="0" err="1"/>
            <a:t>dibuat</a:t>
          </a:r>
          <a:r>
            <a:rPr lang="en-US" sz="2300" kern="1200" dirty="0"/>
            <a:t> </a:t>
          </a:r>
          <a:r>
            <a:rPr lang="en-US" sz="2300" kern="1200" dirty="0" err="1"/>
            <a:t>dengan</a:t>
          </a:r>
          <a:r>
            <a:rPr lang="en-US" sz="2300" kern="1200" dirty="0"/>
            <a:t> </a:t>
          </a:r>
          <a:r>
            <a:rPr lang="en-US" sz="2300" kern="1200" dirty="0" err="1"/>
            <a:t>Klien</a:t>
          </a:r>
          <a:r>
            <a:rPr lang="en-US" sz="2300" kern="1200" dirty="0"/>
            <a:t> </a:t>
          </a:r>
          <a:r>
            <a:rPr lang="en-US" sz="2300" kern="1200" dirty="0" err="1"/>
            <a:t>Pengawasan</a:t>
          </a:r>
          <a:r>
            <a:rPr lang="en-US" sz="2300" kern="1200" dirty="0"/>
            <a:t> dan/</a:t>
          </a:r>
          <a:r>
            <a:rPr lang="en-US" sz="2300" kern="1200" dirty="0" err="1"/>
            <a:t>atau</a:t>
          </a:r>
          <a:r>
            <a:rPr lang="en-US" sz="2300" kern="1200" dirty="0"/>
            <a:t> </a:t>
          </a:r>
          <a:r>
            <a:rPr lang="en-US" sz="2300" i="1" kern="1200" dirty="0"/>
            <a:t>second line of defense</a:t>
          </a:r>
          <a:endParaRPr lang="en-ID" sz="2300" kern="1200" dirty="0"/>
        </a:p>
      </dsp:txBody>
      <dsp:txXfrm rot="10800000">
        <a:off x="2658929" y="3911747"/>
        <a:ext cx="7190711" cy="1505827"/>
      </dsp:txXfrm>
    </dsp:sp>
    <dsp:sp modelId="{EE2677E8-45C0-46A8-A2A3-4B1CF11629F5}">
      <dsp:nvSpPr>
        <dsp:cNvPr id="0" name=""/>
        <dsp:cNvSpPr/>
      </dsp:nvSpPr>
      <dsp:spPr>
        <a:xfrm>
          <a:off x="1529559" y="3911747"/>
          <a:ext cx="1505827" cy="1505827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781EE-B579-4AD8-8748-7B88FAA90F97}">
      <dsp:nvSpPr>
        <dsp:cNvPr id="0" name=""/>
        <dsp:cNvSpPr/>
      </dsp:nvSpPr>
      <dsp:spPr>
        <a:xfrm>
          <a:off x="104093" y="0"/>
          <a:ext cx="3505857" cy="1335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Tujuan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Menguji</a:t>
          </a:r>
          <a:r>
            <a:rPr lang="en-US" sz="1400" kern="1200" dirty="0"/>
            <a:t> </a:t>
          </a:r>
          <a:r>
            <a:rPr lang="en-US" sz="1400" kern="1200" dirty="0" err="1"/>
            <a:t>apakah</a:t>
          </a:r>
          <a:r>
            <a:rPr lang="en-US" sz="1400" kern="1200" dirty="0"/>
            <a:t> </a:t>
          </a:r>
          <a:r>
            <a:rPr lang="en-US" sz="1400" kern="1200" dirty="0" err="1"/>
            <a:t>pengendalian</a:t>
          </a:r>
          <a:r>
            <a:rPr lang="en-US" sz="1400" kern="1200" dirty="0"/>
            <a:t> </a:t>
          </a:r>
          <a:r>
            <a:rPr lang="en-US" sz="1400" kern="1200" dirty="0" err="1"/>
            <a:t>aplikasi</a:t>
          </a:r>
          <a:r>
            <a:rPr lang="en-US" sz="1400" kern="1200" dirty="0"/>
            <a:t> </a:t>
          </a:r>
          <a:r>
            <a:rPr lang="en-US" sz="1400" kern="1200" dirty="0" err="1"/>
            <a:t>telah</a:t>
          </a:r>
          <a:r>
            <a:rPr lang="en-US" sz="1400" kern="1200" dirty="0"/>
            <a:t> </a:t>
          </a:r>
          <a:r>
            <a:rPr lang="en-US" sz="1400" kern="1200" dirty="0" err="1"/>
            <a:t>dirancang</a:t>
          </a:r>
          <a:r>
            <a:rPr lang="en-US" sz="1400" kern="1200" dirty="0"/>
            <a:t> pada </a:t>
          </a:r>
          <a:r>
            <a:rPr lang="en-US" sz="1400" kern="1200" dirty="0" err="1"/>
            <a:t>aplikasi</a:t>
          </a:r>
          <a:endParaRPr lang="en-US" sz="1400" kern="1200" dirty="0"/>
        </a:p>
      </dsp:txBody>
      <dsp:txXfrm>
        <a:off x="143210" y="39117"/>
        <a:ext cx="3427623" cy="1257330"/>
      </dsp:txXfrm>
    </dsp:sp>
    <dsp:sp modelId="{1C916A76-5CEE-4ECC-857F-17E5CD86C2CD}">
      <dsp:nvSpPr>
        <dsp:cNvPr id="0" name=""/>
        <dsp:cNvSpPr/>
      </dsp:nvSpPr>
      <dsp:spPr>
        <a:xfrm rot="5400000">
          <a:off x="1606603" y="1368953"/>
          <a:ext cx="500836" cy="6010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676721" y="1419037"/>
        <a:ext cx="360602" cy="350585"/>
      </dsp:txXfrm>
    </dsp:sp>
    <dsp:sp modelId="{D3F94B3E-2801-4A12-B8B0-102C8C9ABB7C}">
      <dsp:nvSpPr>
        <dsp:cNvPr id="0" name=""/>
        <dsp:cNvSpPr/>
      </dsp:nvSpPr>
      <dsp:spPr>
        <a:xfrm>
          <a:off x="104093" y="2003347"/>
          <a:ext cx="3505857" cy="1335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Metode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Simulasi</a:t>
          </a:r>
          <a:r>
            <a:rPr lang="en-US" sz="1400" kern="1200" dirty="0"/>
            <a:t> / Negative Test pada </a:t>
          </a:r>
          <a:r>
            <a:rPr lang="en-US" sz="1400" kern="1200" dirty="0" err="1"/>
            <a:t>aplikasi</a:t>
          </a:r>
          <a:endParaRPr lang="en-US" sz="1400" kern="1200" dirty="0"/>
        </a:p>
      </dsp:txBody>
      <dsp:txXfrm>
        <a:off x="143210" y="2042464"/>
        <a:ext cx="3427623" cy="1257330"/>
      </dsp:txXfrm>
    </dsp:sp>
    <dsp:sp modelId="{A5031069-BDC2-44FC-A426-CEE105AEAF26}">
      <dsp:nvSpPr>
        <dsp:cNvPr id="0" name=""/>
        <dsp:cNvSpPr/>
      </dsp:nvSpPr>
      <dsp:spPr>
        <a:xfrm rot="5400000">
          <a:off x="1606603" y="3372300"/>
          <a:ext cx="500836" cy="6010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676721" y="3422384"/>
        <a:ext cx="360602" cy="350585"/>
      </dsp:txXfrm>
    </dsp:sp>
    <dsp:sp modelId="{5FA95588-38CB-4CB3-B086-35CF3113B32E}">
      <dsp:nvSpPr>
        <dsp:cNvPr id="0" name=""/>
        <dsp:cNvSpPr/>
      </dsp:nvSpPr>
      <dsp:spPr>
        <a:xfrm>
          <a:off x="104093" y="4006694"/>
          <a:ext cx="3505857" cy="1335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Contoh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Lakukan</a:t>
          </a:r>
          <a:r>
            <a:rPr lang="en-US" sz="1400" kern="1200" dirty="0"/>
            <a:t> </a:t>
          </a:r>
          <a:r>
            <a:rPr lang="en-US" sz="1400" kern="1200" dirty="0" err="1"/>
            <a:t>simulasi</a:t>
          </a:r>
          <a:r>
            <a:rPr lang="en-US" sz="1400" kern="1200" dirty="0"/>
            <a:t> dan </a:t>
          </a:r>
          <a:r>
            <a:rPr lang="en-US" sz="1400" kern="1200" dirty="0" err="1"/>
            <a:t>pastikan</a:t>
          </a:r>
          <a:r>
            <a:rPr lang="en-US" sz="1400" kern="1200" dirty="0"/>
            <a:t> </a:t>
          </a:r>
          <a:r>
            <a:rPr lang="en-US" sz="1400" kern="1200" dirty="0" err="1"/>
            <a:t>bahwa</a:t>
          </a:r>
          <a:r>
            <a:rPr lang="en-US" sz="1400" kern="1200" dirty="0"/>
            <a:t> </a:t>
          </a:r>
          <a:r>
            <a:rPr lang="en-US" sz="1400" kern="1200" dirty="0" err="1"/>
            <a:t>aplikasi</a:t>
          </a:r>
          <a:r>
            <a:rPr lang="en-US" sz="1400" kern="1200" dirty="0"/>
            <a:t> </a:t>
          </a:r>
          <a:r>
            <a:rPr lang="en-US" sz="1400" kern="1200" dirty="0" err="1"/>
            <a:t>menolak</a:t>
          </a:r>
          <a:r>
            <a:rPr lang="en-US" sz="1400" kern="1200" dirty="0"/>
            <a:t> </a:t>
          </a:r>
          <a:r>
            <a:rPr lang="en-US" sz="1400" kern="1200" dirty="0" err="1"/>
            <a:t>pembuatan</a:t>
          </a:r>
          <a:r>
            <a:rPr lang="en-US" sz="1400" kern="1200" dirty="0"/>
            <a:t> lot </a:t>
          </a:r>
          <a:r>
            <a:rPr lang="en-US" sz="1400" kern="1200" dirty="0" err="1"/>
            <a:t>lelang</a:t>
          </a:r>
          <a:r>
            <a:rPr lang="en-US" sz="1400" kern="1200" dirty="0"/>
            <a:t> pada </a:t>
          </a:r>
          <a:r>
            <a:rPr lang="en-US" sz="1400" kern="1200" dirty="0" err="1"/>
            <a:t>hari</a:t>
          </a:r>
          <a:r>
            <a:rPr lang="en-US" sz="1400" kern="1200" dirty="0"/>
            <a:t> yang </a:t>
          </a:r>
          <a:r>
            <a:rPr lang="en-US" sz="1400" kern="1200" dirty="0" err="1"/>
            <a:t>sama</a:t>
          </a:r>
          <a:r>
            <a:rPr lang="en-US" sz="1400" kern="1200" dirty="0"/>
            <a:t> </a:t>
          </a:r>
          <a:r>
            <a:rPr lang="en-US" sz="1400" kern="1200" dirty="0" err="1"/>
            <a:t>dengan</a:t>
          </a:r>
          <a:r>
            <a:rPr lang="en-US" sz="1400" kern="1200" dirty="0"/>
            <a:t> </a:t>
          </a:r>
          <a:r>
            <a:rPr lang="en-US" sz="1400" kern="1200" dirty="0" err="1"/>
            <a:t>pelaksanaan</a:t>
          </a:r>
          <a:r>
            <a:rPr lang="en-US" sz="1400" kern="1200" dirty="0"/>
            <a:t> </a:t>
          </a:r>
          <a:r>
            <a:rPr lang="en-US" sz="1400" kern="1200" dirty="0" err="1"/>
            <a:t>lelang</a:t>
          </a:r>
          <a:endParaRPr lang="en-US" sz="1400" kern="1200" dirty="0"/>
        </a:p>
      </dsp:txBody>
      <dsp:txXfrm>
        <a:off x="143210" y="4045811"/>
        <a:ext cx="3427623" cy="12573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12047-2E48-4897-96EA-3CDFF045634B}">
      <dsp:nvSpPr>
        <dsp:cNvPr id="0" name=""/>
        <dsp:cNvSpPr/>
      </dsp:nvSpPr>
      <dsp:spPr>
        <a:xfrm>
          <a:off x="4588" y="371308"/>
          <a:ext cx="2347205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TABK</a:t>
          </a:r>
          <a:endParaRPr lang="en-ID" sz="2000" kern="1200" dirty="0"/>
        </a:p>
      </dsp:txBody>
      <dsp:txXfrm>
        <a:off x="4588" y="371308"/>
        <a:ext cx="2347205" cy="396000"/>
      </dsp:txXfrm>
    </dsp:sp>
    <dsp:sp modelId="{93F09738-04D6-4A37-93F5-E999393BF611}">
      <dsp:nvSpPr>
        <dsp:cNvPr id="0" name=""/>
        <dsp:cNvSpPr/>
      </dsp:nvSpPr>
      <dsp:spPr>
        <a:xfrm>
          <a:off x="2351794" y="24808"/>
          <a:ext cx="469441" cy="1089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E39B0-979C-4250-A6D2-F40F23501417}">
      <dsp:nvSpPr>
        <dsp:cNvPr id="0" name=""/>
        <dsp:cNvSpPr/>
      </dsp:nvSpPr>
      <dsp:spPr>
        <a:xfrm>
          <a:off x="3009011" y="24808"/>
          <a:ext cx="6384399" cy="10890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Penyusunan</a:t>
          </a:r>
          <a:r>
            <a:rPr lang="en-US" sz="2000" kern="1200" dirty="0"/>
            <a:t> script </a:t>
          </a:r>
          <a:r>
            <a:rPr lang="en-US" sz="2000" kern="1200" dirty="0" err="1"/>
            <a:t>pengujian</a:t>
          </a:r>
          <a:r>
            <a:rPr lang="en-US" sz="2000" kern="1200" dirty="0"/>
            <a:t> </a:t>
          </a:r>
          <a:r>
            <a:rPr lang="en-US" sz="2000" kern="1200" dirty="0" err="1"/>
            <a:t>tiap</a:t>
          </a:r>
          <a:r>
            <a:rPr lang="en-US" sz="2000" kern="1200" dirty="0"/>
            <a:t> </a:t>
          </a:r>
          <a:r>
            <a:rPr lang="en-US" sz="2000" kern="1200" dirty="0" err="1"/>
            <a:t>risiko</a:t>
          </a:r>
          <a:r>
            <a:rPr lang="en-US" sz="2000" kern="1200" dirty="0"/>
            <a:t> dan </a:t>
          </a:r>
          <a:r>
            <a:rPr lang="en-US" sz="2000" kern="1200" dirty="0" err="1"/>
            <a:t>pengendalian</a:t>
          </a:r>
          <a:endParaRPr lang="en-ID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/>
            <a:t>Bisa</a:t>
          </a:r>
          <a:r>
            <a:rPr lang="en-US" sz="2000" kern="1200" dirty="0"/>
            <a:t> </a:t>
          </a:r>
          <a:r>
            <a:rPr lang="en-US" sz="2000" kern="1200" dirty="0" err="1"/>
            <a:t>dilakukan</a:t>
          </a:r>
          <a:r>
            <a:rPr lang="en-US" sz="2000" kern="1200" dirty="0"/>
            <a:t> pada data sample </a:t>
          </a:r>
          <a:r>
            <a:rPr lang="en-US" sz="2000" kern="1200" dirty="0" err="1"/>
            <a:t>terlebih</a:t>
          </a:r>
          <a:r>
            <a:rPr lang="en-US" sz="2000" kern="1200" dirty="0"/>
            <a:t> </a:t>
          </a:r>
          <a:r>
            <a:rPr lang="en-US" sz="2000" kern="1200" dirty="0" err="1"/>
            <a:t>dahulu</a:t>
          </a:r>
          <a:endParaRPr lang="en-ID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Script </a:t>
          </a:r>
          <a:r>
            <a:rPr lang="en-US" sz="2000" kern="1200" dirty="0" err="1"/>
            <a:t>pengujian</a:t>
          </a:r>
          <a:r>
            <a:rPr lang="en-US" sz="2000" kern="1200" dirty="0"/>
            <a:t> </a:t>
          </a:r>
          <a:r>
            <a:rPr lang="en-US" sz="2000" kern="1200" dirty="0" err="1"/>
            <a:t>dapat</a:t>
          </a:r>
          <a:r>
            <a:rPr lang="en-US" sz="2000" kern="1200" dirty="0"/>
            <a:t> </a:t>
          </a:r>
          <a:r>
            <a:rPr lang="en-US" sz="2000" kern="1200" dirty="0" err="1"/>
            <a:t>digunakan</a:t>
          </a:r>
          <a:r>
            <a:rPr lang="en-US" sz="2000" kern="1200" dirty="0"/>
            <a:t> </a:t>
          </a:r>
          <a:r>
            <a:rPr lang="en-US" sz="2000" kern="1200" dirty="0" err="1"/>
            <a:t>sebagai</a:t>
          </a:r>
          <a:r>
            <a:rPr lang="en-US" sz="2000" kern="1200" dirty="0"/>
            <a:t> </a:t>
          </a:r>
          <a:r>
            <a:rPr lang="en-US" sz="2000" kern="1200" dirty="0" err="1"/>
            <a:t>dasar</a:t>
          </a:r>
          <a:r>
            <a:rPr lang="en-US" sz="2000" kern="1200" dirty="0"/>
            <a:t> CACM</a:t>
          </a:r>
          <a:endParaRPr lang="en-ID" sz="2000" kern="1200" dirty="0"/>
        </a:p>
      </dsp:txBody>
      <dsp:txXfrm>
        <a:off x="3009011" y="24808"/>
        <a:ext cx="6384399" cy="1089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41FA4-F1A9-490D-B3BD-C2A769825FB9}">
      <dsp:nvSpPr>
        <dsp:cNvPr id="0" name=""/>
        <dsp:cNvSpPr/>
      </dsp:nvSpPr>
      <dsp:spPr>
        <a:xfrm>
          <a:off x="5779" y="799234"/>
          <a:ext cx="2956210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Excel</a:t>
          </a:r>
        </a:p>
      </dsp:txBody>
      <dsp:txXfrm>
        <a:off x="5779" y="799234"/>
        <a:ext cx="2956210" cy="435600"/>
      </dsp:txXfrm>
    </dsp:sp>
    <dsp:sp modelId="{FB68194C-6353-46FD-B962-F0F6B2F0933E}">
      <dsp:nvSpPr>
        <dsp:cNvPr id="0" name=""/>
        <dsp:cNvSpPr/>
      </dsp:nvSpPr>
      <dsp:spPr>
        <a:xfrm>
          <a:off x="2961989" y="91384"/>
          <a:ext cx="591242" cy="1851300"/>
        </a:xfrm>
        <a:prstGeom prst="leftBrace">
          <a:avLst>
            <a:gd name="adj1" fmla="val 35000"/>
            <a:gd name="adj2" fmla="val 50000"/>
          </a:avLst>
        </a:pr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43EE5-1C8C-4691-84E3-D63C513E1A5B}">
      <dsp:nvSpPr>
        <dsp:cNvPr id="0" name=""/>
        <dsp:cNvSpPr/>
      </dsp:nvSpPr>
      <dsp:spPr>
        <a:xfrm>
          <a:off x="3789728" y="91384"/>
          <a:ext cx="8040891" cy="18513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i="1" kern="1200" dirty="0"/>
            <a:t>Included </a:t>
          </a:r>
          <a:r>
            <a:rPr lang="en-AU" sz="2200" i="0" kern="1200" dirty="0" err="1"/>
            <a:t>saat</a:t>
          </a:r>
          <a:r>
            <a:rPr lang="en-AU" sz="2200" i="0" kern="1200" dirty="0"/>
            <a:t> </a:t>
          </a:r>
          <a:r>
            <a:rPr lang="en-AU" sz="2200" i="0" kern="1200" dirty="0" err="1"/>
            <a:t>pembelian</a:t>
          </a:r>
          <a:r>
            <a:rPr lang="en-AU" sz="2200" i="0" kern="1200" dirty="0"/>
            <a:t> </a:t>
          </a:r>
          <a:r>
            <a:rPr lang="en-AU" sz="2200" i="0" kern="1200" dirty="0" err="1"/>
            <a:t>aplikasi</a:t>
          </a:r>
          <a:r>
            <a:rPr lang="en-AU" sz="2200" i="0" kern="1200" dirty="0"/>
            <a:t> </a:t>
          </a:r>
          <a:r>
            <a:rPr lang="en-AU" sz="2200" i="0" kern="1200" dirty="0" err="1"/>
            <a:t>kantor</a:t>
          </a:r>
          <a:r>
            <a:rPr lang="en-AU" sz="2200" i="0" kern="1200" dirty="0"/>
            <a:t> lain – </a:t>
          </a:r>
          <a:r>
            <a:rPr lang="en-AU" sz="2200" i="0" kern="1200" dirty="0" err="1"/>
            <a:t>tidak</a:t>
          </a:r>
          <a:r>
            <a:rPr lang="en-AU" sz="2200" i="0" kern="1200" dirty="0"/>
            <a:t> </a:t>
          </a:r>
          <a:r>
            <a:rPr lang="en-AU" sz="2200" i="0" kern="1200" dirty="0" err="1"/>
            <a:t>perlu</a:t>
          </a:r>
          <a:r>
            <a:rPr lang="en-AU" sz="2200" i="0" kern="1200" dirty="0"/>
            <a:t> </a:t>
          </a:r>
          <a:r>
            <a:rPr lang="en-AU" sz="2200" i="0" kern="1200" dirty="0" err="1"/>
            <a:t>pembiayaan</a:t>
          </a:r>
          <a:r>
            <a:rPr lang="en-AU" sz="2200" i="0" kern="1200" dirty="0"/>
            <a:t> </a:t>
          </a:r>
          <a:r>
            <a:rPr lang="en-AU" sz="2200" i="0" kern="1200" dirty="0" err="1"/>
            <a:t>tambahan</a:t>
          </a:r>
          <a:endParaRPr lang="en-AU" sz="2200" i="1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i="0" kern="1200" dirty="0" err="1"/>
            <a:t>Pelatihan</a:t>
          </a:r>
          <a:r>
            <a:rPr lang="en-AU" sz="2200" i="0" kern="1200" dirty="0"/>
            <a:t> dan </a:t>
          </a:r>
          <a:r>
            <a:rPr lang="en-AU" sz="2200" i="1" kern="1200" dirty="0"/>
            <a:t>support </a:t>
          </a:r>
          <a:r>
            <a:rPr lang="en-AU" sz="2200" i="0" kern="1200" dirty="0" err="1"/>
            <a:t>untuk</a:t>
          </a:r>
          <a:r>
            <a:rPr lang="en-AU" sz="2200" i="0" kern="1200" dirty="0"/>
            <a:t> </a:t>
          </a:r>
          <a:r>
            <a:rPr lang="en-AU" sz="2200" i="0" kern="1200" dirty="0" err="1"/>
            <a:t>kompetensi</a:t>
          </a:r>
          <a:r>
            <a:rPr lang="en-AU" sz="2200" i="0" kern="1200" dirty="0"/>
            <a:t> </a:t>
          </a:r>
          <a:r>
            <a:rPr lang="en-AU" sz="2200" i="0" kern="1200" dirty="0" err="1"/>
            <a:t>pemanfaatan</a:t>
          </a:r>
          <a:r>
            <a:rPr lang="en-AU" sz="2200" i="0" kern="1200" dirty="0"/>
            <a:t> </a:t>
          </a:r>
          <a:r>
            <a:rPr lang="en-AU" sz="2200" i="0" kern="1200" dirty="0" err="1"/>
            <a:t>tersedia</a:t>
          </a:r>
          <a:r>
            <a:rPr lang="en-AU" sz="2200" i="0" kern="1200" dirty="0"/>
            <a:t> </a:t>
          </a:r>
          <a:r>
            <a:rPr lang="en-AU" sz="2200" i="0" kern="1200" dirty="0" err="1"/>
            <a:t>luas</a:t>
          </a:r>
          <a:endParaRPr lang="en-AU" sz="2200" i="1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i="0" kern="1200" dirty="0" err="1"/>
            <a:t>Sulit</a:t>
          </a:r>
          <a:r>
            <a:rPr lang="en-AU" sz="2200" i="0" kern="1200" dirty="0"/>
            <a:t> </a:t>
          </a:r>
          <a:r>
            <a:rPr lang="en-AU" sz="2200" i="0" kern="1200" dirty="0" err="1"/>
            <a:t>untuk</a:t>
          </a:r>
          <a:r>
            <a:rPr lang="en-AU" sz="2200" i="0" kern="1200" dirty="0"/>
            <a:t> </a:t>
          </a:r>
          <a:r>
            <a:rPr lang="en-AU" sz="2200" i="0" kern="1200" dirty="0" err="1"/>
            <a:t>dikembangkan</a:t>
          </a:r>
          <a:r>
            <a:rPr lang="en-AU" sz="2200" i="0" kern="1200" dirty="0"/>
            <a:t> </a:t>
          </a:r>
          <a:r>
            <a:rPr lang="en-AU" sz="2200" i="0" kern="1200" dirty="0" err="1"/>
            <a:t>menjadi</a:t>
          </a:r>
          <a:r>
            <a:rPr lang="en-AU" sz="2200" i="0" kern="1200" dirty="0"/>
            <a:t> CA</a:t>
          </a:r>
        </a:p>
      </dsp:txBody>
      <dsp:txXfrm>
        <a:off x="3789728" y="91384"/>
        <a:ext cx="8040891" cy="1851300"/>
      </dsp:txXfrm>
    </dsp:sp>
    <dsp:sp modelId="{C6AC86A8-C9DB-4F96-85A4-C5F0874E3FF0}">
      <dsp:nvSpPr>
        <dsp:cNvPr id="0" name=""/>
        <dsp:cNvSpPr/>
      </dsp:nvSpPr>
      <dsp:spPr>
        <a:xfrm>
          <a:off x="5779" y="2596161"/>
          <a:ext cx="2956210" cy="735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Generalized Audit Software</a:t>
          </a:r>
        </a:p>
      </dsp:txBody>
      <dsp:txXfrm>
        <a:off x="5779" y="2596161"/>
        <a:ext cx="2956210" cy="735075"/>
      </dsp:txXfrm>
    </dsp:sp>
    <dsp:sp modelId="{1AE7B044-8BEB-4EB7-8DBA-993CF2F40340}">
      <dsp:nvSpPr>
        <dsp:cNvPr id="0" name=""/>
        <dsp:cNvSpPr/>
      </dsp:nvSpPr>
      <dsp:spPr>
        <a:xfrm>
          <a:off x="2961989" y="2021884"/>
          <a:ext cx="591242" cy="1883629"/>
        </a:xfrm>
        <a:prstGeom prst="leftBrace">
          <a:avLst>
            <a:gd name="adj1" fmla="val 35000"/>
            <a:gd name="adj2" fmla="val 50000"/>
          </a:avLst>
        </a:pr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EFF1B-C8F0-43E9-BD7A-1FE720D342F5}">
      <dsp:nvSpPr>
        <dsp:cNvPr id="0" name=""/>
        <dsp:cNvSpPr/>
      </dsp:nvSpPr>
      <dsp:spPr>
        <a:xfrm>
          <a:off x="3789728" y="2021884"/>
          <a:ext cx="8040891" cy="1883629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 dirty="0" err="1"/>
            <a:t>Aplikasi</a:t>
          </a:r>
          <a:r>
            <a:rPr lang="en-AU" sz="2200" kern="1200" dirty="0"/>
            <a:t> yang </a:t>
          </a:r>
          <a:r>
            <a:rPr lang="en-AU" sz="2200" kern="1200" dirty="0" err="1"/>
            <a:t>didesign</a:t>
          </a:r>
          <a:r>
            <a:rPr lang="en-AU" sz="2200" kern="1200" dirty="0"/>
            <a:t> </a:t>
          </a:r>
          <a:r>
            <a:rPr lang="en-AU" sz="2200" kern="1200" dirty="0" err="1"/>
            <a:t>khusus</a:t>
          </a:r>
          <a:r>
            <a:rPr lang="en-AU" sz="2200" kern="1200" dirty="0"/>
            <a:t> </a:t>
          </a:r>
          <a:r>
            <a:rPr lang="en-AU" sz="2200" kern="1200" dirty="0" err="1"/>
            <a:t>untuk</a:t>
          </a:r>
          <a:r>
            <a:rPr lang="en-AU" sz="2200" kern="1200" dirty="0"/>
            <a:t> audit (ACL / IDEA) – </a:t>
          </a:r>
          <a:r>
            <a:rPr lang="en-AU" sz="2200" i="1" kern="1200" dirty="0"/>
            <a:t>build-in feature </a:t>
          </a:r>
          <a:r>
            <a:rPr lang="en-AU" sz="2200" kern="1200" dirty="0" err="1"/>
            <a:t>khusus</a:t>
          </a:r>
          <a:r>
            <a:rPr lang="en-AU" sz="2200" kern="1200" dirty="0"/>
            <a:t> audit yang </a:t>
          </a:r>
          <a:r>
            <a:rPr lang="en-AU" sz="2200" kern="1200" dirty="0" err="1"/>
            <a:t>lengkap</a:t>
          </a:r>
          <a:endParaRPr lang="en-A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i="1" kern="1200" dirty="0"/>
            <a:t>GUI Based</a:t>
          </a:r>
          <a:endParaRPr lang="en-AU" sz="2200" i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i="1" kern="1200" dirty="0"/>
            <a:t>Syntax </a:t>
          </a:r>
          <a:r>
            <a:rPr lang="en-AU" sz="2200" i="0" kern="1200" dirty="0"/>
            <a:t>yang </a:t>
          </a:r>
          <a:r>
            <a:rPr lang="en-AU" sz="2200" i="0" kern="1200" dirty="0" err="1"/>
            <a:t>tidak</a:t>
          </a:r>
          <a:r>
            <a:rPr lang="en-AU" sz="2200" i="0" kern="1200" dirty="0"/>
            <a:t> universal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i="0" kern="1200" dirty="0" err="1"/>
            <a:t>Didesign</a:t>
          </a:r>
          <a:r>
            <a:rPr lang="en-AU" sz="2200" i="0" kern="1200" dirty="0"/>
            <a:t> </a:t>
          </a:r>
          <a:r>
            <a:rPr lang="en-AU" sz="2200" i="0" kern="1200" dirty="0" err="1"/>
            <a:t>untuk</a:t>
          </a:r>
          <a:r>
            <a:rPr lang="en-AU" sz="2200" i="0" kern="1200" dirty="0"/>
            <a:t> </a:t>
          </a:r>
          <a:r>
            <a:rPr lang="en-AU" sz="2200" i="0" kern="1200" dirty="0" err="1"/>
            <a:t>tidak</a:t>
          </a:r>
          <a:r>
            <a:rPr lang="en-AU" sz="2200" i="0" kern="1200" dirty="0"/>
            <a:t> </a:t>
          </a:r>
          <a:r>
            <a:rPr lang="en-AU" sz="2200" i="0" kern="1200" dirty="0" err="1"/>
            <a:t>memodifikasi</a:t>
          </a:r>
          <a:r>
            <a:rPr lang="en-AU" sz="2200" i="0" kern="1200" dirty="0"/>
            <a:t> data, </a:t>
          </a:r>
          <a:r>
            <a:rPr lang="en-AU" sz="2200" i="0" kern="1200" dirty="0" err="1"/>
            <a:t>butuh</a:t>
          </a:r>
          <a:r>
            <a:rPr lang="en-AU" sz="2200" i="0" kern="1200" dirty="0"/>
            <a:t> data </a:t>
          </a:r>
          <a:r>
            <a:rPr lang="en-AU" sz="2200" i="0" kern="1200" dirty="0" err="1"/>
            <a:t>redudancy</a:t>
          </a:r>
          <a:endParaRPr lang="en-AU" sz="2200" i="0" kern="1200" dirty="0"/>
        </a:p>
      </dsp:txBody>
      <dsp:txXfrm>
        <a:off x="3789728" y="2021884"/>
        <a:ext cx="8040891" cy="1883629"/>
      </dsp:txXfrm>
    </dsp:sp>
    <dsp:sp modelId="{A5F0220E-E06B-4FDE-9FC3-5192813A960D}">
      <dsp:nvSpPr>
        <dsp:cNvPr id="0" name=""/>
        <dsp:cNvSpPr/>
      </dsp:nvSpPr>
      <dsp:spPr>
        <a:xfrm>
          <a:off x="5779" y="4529214"/>
          <a:ext cx="2956210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Database Query</a:t>
          </a:r>
        </a:p>
      </dsp:txBody>
      <dsp:txXfrm>
        <a:off x="5779" y="4529214"/>
        <a:ext cx="2956210" cy="435600"/>
      </dsp:txXfrm>
    </dsp:sp>
    <dsp:sp modelId="{CAF4342B-1CC3-4689-82BB-4ED2B987335F}">
      <dsp:nvSpPr>
        <dsp:cNvPr id="0" name=""/>
        <dsp:cNvSpPr/>
      </dsp:nvSpPr>
      <dsp:spPr>
        <a:xfrm>
          <a:off x="2961989" y="3984714"/>
          <a:ext cx="591242" cy="1524600"/>
        </a:xfrm>
        <a:prstGeom prst="leftBrace">
          <a:avLst>
            <a:gd name="adj1" fmla="val 35000"/>
            <a:gd name="adj2" fmla="val 50000"/>
          </a:avLst>
        </a:pr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095002-4017-4D7A-8123-04B04B44ECE3}">
      <dsp:nvSpPr>
        <dsp:cNvPr id="0" name=""/>
        <dsp:cNvSpPr/>
      </dsp:nvSpPr>
      <dsp:spPr>
        <a:xfrm>
          <a:off x="3789728" y="3984714"/>
          <a:ext cx="8040891" cy="152460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 dirty="0"/>
            <a:t>Bahasa query yang universal (SQL) dan </a:t>
          </a:r>
          <a:r>
            <a:rPr lang="en-AU" sz="2200" kern="1200" dirty="0" err="1"/>
            <a:t>terstandar</a:t>
          </a:r>
          <a:endParaRPr lang="en-AU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 dirty="0"/>
            <a:t>Resource server yang </a:t>
          </a:r>
          <a:r>
            <a:rPr lang="en-AU" sz="2200" kern="1200" dirty="0" err="1"/>
            <a:t>dipakai</a:t>
          </a:r>
          <a:r>
            <a:rPr lang="en-AU" sz="2200" kern="1200" dirty="0"/>
            <a:t> </a:t>
          </a:r>
          <a:r>
            <a:rPr lang="en-AU" sz="2200" kern="1200" dirty="0" err="1"/>
            <a:t>saat</a:t>
          </a:r>
          <a:r>
            <a:rPr lang="en-AU" sz="2200" kern="1200" dirty="0"/>
            <a:t> </a:t>
          </a:r>
          <a:r>
            <a:rPr lang="en-AU" sz="2200" kern="1200" dirty="0" err="1"/>
            <a:t>pengujian</a:t>
          </a:r>
          <a:r>
            <a:rPr lang="en-AU" sz="2200" kern="1200" dirty="0"/>
            <a:t> – data </a:t>
          </a:r>
          <a:r>
            <a:rPr lang="en-AU" sz="2200" kern="1200" dirty="0" err="1"/>
            <a:t>tidak</a:t>
          </a:r>
          <a:r>
            <a:rPr lang="en-AU" sz="2200" kern="1200" dirty="0"/>
            <a:t> </a:t>
          </a:r>
          <a:r>
            <a:rPr lang="en-AU" sz="2200" kern="1200" dirty="0" err="1"/>
            <a:t>mengalir</a:t>
          </a:r>
          <a:r>
            <a:rPr lang="en-AU" sz="2200" kern="1200" dirty="0"/>
            <a:t> </a:t>
          </a:r>
          <a:r>
            <a:rPr lang="en-AU" sz="2200" kern="1200" dirty="0" err="1"/>
            <a:t>ke</a:t>
          </a:r>
          <a:r>
            <a:rPr lang="en-AU" sz="2200" kern="1200" dirty="0"/>
            <a:t> </a:t>
          </a:r>
          <a:r>
            <a:rPr lang="en-AU" sz="2200" i="1" kern="1200" dirty="0"/>
            <a:t>device </a:t>
          </a:r>
          <a:r>
            <a:rPr lang="en-AU" sz="2200" kern="1200" dirty="0"/>
            <a:t>auditor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 dirty="0" err="1"/>
            <a:t>Tidak</a:t>
          </a:r>
          <a:r>
            <a:rPr lang="en-AU" sz="2200" kern="1200" dirty="0"/>
            <a:t> </a:t>
          </a:r>
          <a:r>
            <a:rPr lang="en-AU" sz="2200" kern="1200" dirty="0" err="1"/>
            <a:t>memiliki</a:t>
          </a:r>
          <a:r>
            <a:rPr lang="en-AU" sz="2200" kern="1200" dirty="0"/>
            <a:t> feature </a:t>
          </a:r>
          <a:r>
            <a:rPr lang="en-AU" sz="2200" kern="1200" dirty="0" err="1"/>
            <a:t>khusus</a:t>
          </a:r>
          <a:r>
            <a:rPr lang="en-AU" sz="2200" kern="1200" dirty="0"/>
            <a:t> audit</a:t>
          </a:r>
        </a:p>
      </dsp:txBody>
      <dsp:txXfrm>
        <a:off x="3789728" y="3984714"/>
        <a:ext cx="8040891" cy="15246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E9C58-F153-48E3-A8A7-C9431EE4EC7A}">
      <dsp:nvSpPr>
        <dsp:cNvPr id="0" name=""/>
        <dsp:cNvSpPr/>
      </dsp:nvSpPr>
      <dsp:spPr>
        <a:xfrm>
          <a:off x="152440" y="3630"/>
          <a:ext cx="4664317" cy="348181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Persamaan</a:t>
          </a:r>
          <a:r>
            <a:rPr lang="en-US" sz="2600" kern="1200" dirty="0"/>
            <a:t> </a:t>
          </a:r>
          <a:r>
            <a:rPr lang="en-US" sz="2600" kern="1200" dirty="0" err="1"/>
            <a:t>Persepsi</a:t>
          </a:r>
          <a:r>
            <a:rPr lang="en-US" sz="2600" kern="1200" dirty="0"/>
            <a:t> </a:t>
          </a:r>
          <a:r>
            <a:rPr lang="en-US" sz="2600" kern="1200" dirty="0" err="1"/>
            <a:t>atas</a:t>
          </a:r>
          <a:r>
            <a:rPr lang="en-US" sz="2600" kern="1200" dirty="0"/>
            <a:t>:</a:t>
          </a:r>
          <a:endParaRPr lang="en-AU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Pemahaman</a:t>
          </a:r>
          <a:r>
            <a:rPr lang="en-US" sz="2600" kern="1200" dirty="0"/>
            <a:t> proses </a:t>
          </a:r>
          <a:r>
            <a:rPr lang="en-US" sz="2600" kern="1200" dirty="0" err="1"/>
            <a:t>bisnis</a:t>
          </a:r>
          <a:endParaRPr lang="en-AU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Data dan </a:t>
          </a:r>
          <a:r>
            <a:rPr lang="en-US" sz="2600" kern="1200" dirty="0" err="1"/>
            <a:t>alur</a:t>
          </a:r>
          <a:r>
            <a:rPr lang="en-US" sz="2600" kern="1200" dirty="0"/>
            <a:t> data</a:t>
          </a:r>
          <a:endParaRPr lang="en-AU" sz="2600" kern="1200" dirty="0"/>
        </a:p>
        <a:p>
          <a:pPr marL="457200" lvl="2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Script </a:t>
          </a:r>
          <a:r>
            <a:rPr lang="en-US" sz="2600" kern="1200" dirty="0" err="1"/>
            <a:t>pengujian</a:t>
          </a:r>
          <a:endParaRPr lang="en-AU" sz="2600" kern="1200" dirty="0"/>
        </a:p>
      </dsp:txBody>
      <dsp:txXfrm>
        <a:off x="234023" y="85213"/>
        <a:ext cx="4501151" cy="3400231"/>
      </dsp:txXfrm>
    </dsp:sp>
    <dsp:sp modelId="{F79E8FD0-AF1F-4729-BCDE-76432BB8C8EA}">
      <dsp:nvSpPr>
        <dsp:cNvPr id="0" name=""/>
        <dsp:cNvSpPr/>
      </dsp:nvSpPr>
      <dsp:spPr>
        <a:xfrm>
          <a:off x="152440" y="3485444"/>
          <a:ext cx="4664317" cy="1497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44450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Konfirmasi</a:t>
          </a:r>
          <a:r>
            <a:rPr lang="en-US" sz="3500" kern="1200" dirty="0"/>
            <a:t> </a:t>
          </a:r>
          <a:r>
            <a:rPr lang="en-US" sz="3500" kern="1200" dirty="0" err="1"/>
            <a:t>perencanaan</a:t>
          </a:r>
          <a:r>
            <a:rPr lang="en-US" sz="3500" kern="1200" dirty="0"/>
            <a:t> </a:t>
          </a:r>
          <a:r>
            <a:rPr lang="en-US" sz="3500" kern="1200" dirty="0" err="1"/>
            <a:t>teknis</a:t>
          </a:r>
          <a:r>
            <a:rPr lang="en-US" sz="3500" kern="1200" dirty="0"/>
            <a:t> CA</a:t>
          </a:r>
          <a:endParaRPr lang="en-AU" sz="3500" kern="1200" dirty="0"/>
        </a:p>
      </dsp:txBody>
      <dsp:txXfrm>
        <a:off x="152440" y="3485444"/>
        <a:ext cx="3284730" cy="1497180"/>
      </dsp:txXfrm>
    </dsp:sp>
    <dsp:sp modelId="{40FC0318-DB82-4AC5-BBF3-BB1ADD509805}">
      <dsp:nvSpPr>
        <dsp:cNvPr id="0" name=""/>
        <dsp:cNvSpPr/>
      </dsp:nvSpPr>
      <dsp:spPr>
        <a:xfrm>
          <a:off x="3569116" y="3723258"/>
          <a:ext cx="1632511" cy="163251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2B9CE9-C792-4C9F-BC16-1A3548646F85}">
      <dsp:nvSpPr>
        <dsp:cNvPr id="0" name=""/>
        <dsp:cNvSpPr/>
      </dsp:nvSpPr>
      <dsp:spPr>
        <a:xfrm>
          <a:off x="5606072" y="3630"/>
          <a:ext cx="4664317" cy="348181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Pemahaman</a:t>
          </a:r>
          <a:r>
            <a:rPr lang="en-US" sz="2600" kern="1200" dirty="0"/>
            <a:t> </a:t>
          </a:r>
          <a:r>
            <a:rPr lang="en-US" sz="2600" kern="1200" dirty="0" err="1"/>
            <a:t>hak</a:t>
          </a:r>
          <a:r>
            <a:rPr lang="en-US" sz="2600" kern="1200" dirty="0"/>
            <a:t> dan </a:t>
          </a:r>
          <a:r>
            <a:rPr lang="en-US" sz="2600" kern="1200" dirty="0" err="1"/>
            <a:t>kewajiban</a:t>
          </a:r>
          <a:r>
            <a:rPr lang="en-US" sz="2600" kern="1200" dirty="0"/>
            <a:t> </a:t>
          </a:r>
          <a:r>
            <a:rPr lang="en-US" sz="2600" kern="1200" dirty="0" err="1"/>
            <a:t>serta</a:t>
          </a:r>
          <a:r>
            <a:rPr lang="en-US" sz="2600" kern="1200" dirty="0"/>
            <a:t> timbal </a:t>
          </a:r>
          <a:r>
            <a:rPr lang="en-US" sz="2600" kern="1200" dirty="0" err="1"/>
            <a:t>balik</a:t>
          </a:r>
          <a:endParaRPr lang="en-A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Mekanisme</a:t>
          </a:r>
          <a:r>
            <a:rPr lang="en-US" sz="2600" kern="1200" dirty="0"/>
            <a:t> dan </a:t>
          </a:r>
          <a:r>
            <a:rPr lang="en-US" sz="2600" kern="1200" dirty="0" err="1"/>
            <a:t>jadwal</a:t>
          </a:r>
          <a:r>
            <a:rPr lang="en-US" sz="2600" kern="1200" dirty="0"/>
            <a:t> </a:t>
          </a:r>
          <a:r>
            <a:rPr lang="en-US" sz="2600" kern="1200" dirty="0" err="1"/>
            <a:t>pengaliran</a:t>
          </a:r>
          <a:r>
            <a:rPr lang="en-US" sz="2600" kern="1200" dirty="0"/>
            <a:t> data</a:t>
          </a:r>
          <a:endParaRPr lang="en-A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Jaminan</a:t>
          </a:r>
          <a:r>
            <a:rPr lang="en-US" sz="2600" kern="1200" dirty="0"/>
            <a:t> </a:t>
          </a:r>
          <a:r>
            <a:rPr lang="en-US" sz="2600" kern="1200" dirty="0" err="1"/>
            <a:t>keamanan</a:t>
          </a:r>
          <a:r>
            <a:rPr lang="en-US" sz="2600" kern="1200" dirty="0"/>
            <a:t> dan </a:t>
          </a:r>
          <a:r>
            <a:rPr lang="en-US" sz="2600" kern="1200" dirty="0" err="1"/>
            <a:t>kerahasiaan</a:t>
          </a:r>
          <a:r>
            <a:rPr lang="en-US" sz="2600" kern="1200" dirty="0"/>
            <a:t> data </a:t>
          </a:r>
          <a:r>
            <a:rPr lang="en-US" sz="2600" kern="1200" dirty="0" err="1"/>
            <a:t>sensitif</a:t>
          </a:r>
          <a:endParaRPr lang="en-AU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/>
            <a:t>Mekanisme</a:t>
          </a:r>
          <a:r>
            <a:rPr lang="en-US" sz="2600" kern="1200" dirty="0"/>
            <a:t> </a:t>
          </a:r>
          <a:r>
            <a:rPr lang="en-US" sz="2600" kern="1200" dirty="0" err="1"/>
            <a:t>konfirmasi</a:t>
          </a:r>
          <a:r>
            <a:rPr lang="en-US" sz="2600" kern="1200" dirty="0"/>
            <a:t> </a:t>
          </a:r>
          <a:r>
            <a:rPr lang="en-US" sz="2600" kern="1200" dirty="0" err="1"/>
            <a:t>anomali</a:t>
          </a:r>
          <a:r>
            <a:rPr lang="en-US" sz="2600" kern="1200" dirty="0"/>
            <a:t> dan </a:t>
          </a:r>
          <a:r>
            <a:rPr lang="en-US" sz="2600" kern="1200" dirty="0" err="1"/>
            <a:t>periode</a:t>
          </a:r>
          <a:r>
            <a:rPr lang="en-US" sz="2600" kern="1200" dirty="0"/>
            <a:t> </a:t>
          </a:r>
          <a:r>
            <a:rPr lang="en-US" sz="2600" kern="1200" dirty="0" err="1"/>
            <a:t>pelaporan</a:t>
          </a:r>
          <a:r>
            <a:rPr lang="en-US" sz="2600" kern="1200" dirty="0"/>
            <a:t> </a:t>
          </a:r>
          <a:r>
            <a:rPr lang="en-US" sz="2600" kern="1200" dirty="0" err="1"/>
            <a:t>hasil</a:t>
          </a:r>
          <a:r>
            <a:rPr lang="en-US" sz="2600" kern="1200" dirty="0"/>
            <a:t> CA</a:t>
          </a:r>
          <a:endParaRPr lang="en-AU" sz="2600" kern="1200" dirty="0"/>
        </a:p>
      </dsp:txBody>
      <dsp:txXfrm>
        <a:off x="5687655" y="85213"/>
        <a:ext cx="4501151" cy="3400231"/>
      </dsp:txXfrm>
    </dsp:sp>
    <dsp:sp modelId="{AFD77ECA-A488-41AE-83AE-A6DFED98C83B}">
      <dsp:nvSpPr>
        <dsp:cNvPr id="0" name=""/>
        <dsp:cNvSpPr/>
      </dsp:nvSpPr>
      <dsp:spPr>
        <a:xfrm>
          <a:off x="5606072" y="3485444"/>
          <a:ext cx="4664317" cy="1497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0" rIns="44450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Kesepakatan</a:t>
          </a:r>
          <a:r>
            <a:rPr lang="en-US" sz="3500" kern="1200" dirty="0"/>
            <a:t> dg </a:t>
          </a:r>
          <a:r>
            <a:rPr lang="en-US" sz="3500" kern="1200" dirty="0" err="1"/>
            <a:t>klien</a:t>
          </a:r>
          <a:endParaRPr lang="en-AU" sz="3500" kern="1200" dirty="0"/>
        </a:p>
      </dsp:txBody>
      <dsp:txXfrm>
        <a:off x="5606072" y="3485444"/>
        <a:ext cx="3284730" cy="1497180"/>
      </dsp:txXfrm>
    </dsp:sp>
    <dsp:sp modelId="{2046CBCE-9198-4E1B-9B9F-97F3FBF9179F}">
      <dsp:nvSpPr>
        <dsp:cNvPr id="0" name=""/>
        <dsp:cNvSpPr/>
      </dsp:nvSpPr>
      <dsp:spPr>
        <a:xfrm>
          <a:off x="9022748" y="3723258"/>
          <a:ext cx="1632511" cy="1632511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16" r="-88984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23149-66D0-4892-9C4A-FD240404BFD9}" type="datetimeFigureOut">
              <a:rPr lang="en-ID" smtClean="0"/>
              <a:t>17/07/2022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412C5-C806-4857-924C-09845D1EC27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131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9412C5-C806-4857-924C-09845D1EC272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878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lphaL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TABK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inisiasi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penentuan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obyek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penugasan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lapangan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fieldwork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oleh auditor/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audit.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lphaL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 CA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penentuan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obyek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Inspektorat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audit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berdasarkan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anomali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realtime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mendekati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realtime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Hasil CA juga </a:t>
            </a:r>
            <a:r>
              <a:rPr lang="en-US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dapat</a:t>
            </a:r>
            <a:r>
              <a:rPr lang="en-US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digunakan</a:t>
            </a:r>
            <a:r>
              <a:rPr lang="en-US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penyesuaian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level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risiko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proses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bisnis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memperbarui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i="1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assurance map 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dan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menjadi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masukan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perencanaan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serta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pelaksanaan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audit </a:t>
            </a:r>
            <a:r>
              <a:rPr lang="en-ID" sz="1800" dirty="0" err="1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i="1" dirty="0">
                <a:effectLst/>
                <a:latin typeface="Bookman Old Style" panose="020506040505050202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data analytics.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lphaLcPeriod"/>
              <a:tabLst>
                <a:tab pos="457200" algn="l"/>
              </a:tabLs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prediktif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preskriptif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diterapkan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penentuan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obyek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perencanaan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salah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lapangan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fieldwork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konsultansi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klien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oleh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Inspektorat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audit.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lphaLcPeriod"/>
              <a:tabLst>
                <a:tab pos="457200" algn="l"/>
              </a:tabLs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deskriptif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diterapkan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pendekatan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 metrics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Itjen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salah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referensi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keputusan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(pada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seluruh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tahapannya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dukungan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Itjen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lphaL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unsupervised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tahapannya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rangka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insight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pengambilan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keputusan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maupun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dukungan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Itjen.pendekatan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pengawasan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412C5-C806-4857-924C-09845D1EC272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8356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id-ID" dirty="0">
                <a:solidFill>
                  <a:schemeClr val="tx1"/>
                </a:solidFill>
                <a:latin typeface="Tw Cen MT" pitchFamily="34" charset="0"/>
              </a:rPr>
              <a:t>Analisis peraturan dan dokumentasi sistem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Tw Cen MT" pitchFamily="34" charset="0"/>
              </a:rPr>
              <a:t>W</a:t>
            </a:r>
            <a:r>
              <a:rPr lang="id-ID" i="1" dirty="0">
                <a:solidFill>
                  <a:schemeClr val="tx1"/>
                </a:solidFill>
                <a:latin typeface="Tw Cen MT" pitchFamily="34" charset="0"/>
              </a:rPr>
              <a:t>alkthrough </a:t>
            </a:r>
            <a:endParaRPr lang="en-US" i="1" dirty="0">
              <a:solidFill>
                <a:schemeClr val="tx1"/>
              </a:solidFill>
              <a:latin typeface="Tw Cen MT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id-ID" dirty="0">
                <a:solidFill>
                  <a:schemeClr val="tx1"/>
                </a:solidFill>
                <a:latin typeface="Tw Cen MT" pitchFamily="34" charset="0"/>
              </a:rPr>
              <a:t>Temuan terdahulu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d-ID" b="1" dirty="0">
                <a:solidFill>
                  <a:schemeClr val="tx1"/>
                </a:solidFill>
                <a:latin typeface="Tw Cen MT" pitchFamily="34" charset="0"/>
              </a:rPr>
              <a:t>Diskusi</a:t>
            </a:r>
            <a:r>
              <a:rPr lang="id-ID" dirty="0">
                <a:solidFill>
                  <a:schemeClr val="tx1"/>
                </a:solidFill>
                <a:latin typeface="Tw Cen MT" pitchFamily="34" charset="0"/>
              </a:rPr>
              <a:t> dengan pengelola </a:t>
            </a:r>
            <a:r>
              <a:rPr lang="en-US" dirty="0">
                <a:solidFill>
                  <a:schemeClr val="tx1"/>
                </a:solidFill>
                <a:latin typeface="Tw Cen MT" pitchFamily="34" charset="0"/>
              </a:rPr>
              <a:t>(unit proses </a:t>
            </a:r>
            <a:r>
              <a:rPr lang="en-US" dirty="0" err="1">
                <a:solidFill>
                  <a:schemeClr val="tx1"/>
                </a:solidFill>
                <a:latin typeface="Tw Cen MT" pitchFamily="34" charset="0"/>
              </a:rPr>
              <a:t>bisnis</a:t>
            </a:r>
            <a:r>
              <a:rPr lang="en-US" dirty="0">
                <a:solidFill>
                  <a:schemeClr val="tx1"/>
                </a:solidFill>
                <a:latin typeface="Tw Cen MT" pitchFamily="34" charset="0"/>
              </a:rPr>
              <a:t>, unit data, unit TIK)</a:t>
            </a:r>
            <a:endParaRPr lang="id-ID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F3301-40A6-402C-AB9A-2FFEACE573F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458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7C05-A3C6-4E90-96A9-A418E197E0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13324"/>
            <a:ext cx="12192000" cy="6225438"/>
          </a:xfrm>
          <a:prstGeom prst="rect">
            <a:avLst/>
          </a:prstGeom>
          <a:blipFill dpi="0" rotWithShape="1">
            <a:blip r:embed="rId2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AutoShape 2" descr="https://www.kemenkeu.go.id/media/1002/3.jpg"/>
          <p:cNvSpPr>
            <a:spLocks noChangeAspect="1" noChangeArrowheads="1"/>
          </p:cNvSpPr>
          <p:nvPr userDrawn="1"/>
        </p:nvSpPr>
        <p:spPr bwMode="auto">
          <a:xfrm>
            <a:off x="155575" y="-144462"/>
            <a:ext cx="304800" cy="27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-19878"/>
            <a:ext cx="12192000" cy="622543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2560" y="-32780"/>
            <a:ext cx="12194559" cy="6422705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 1724"/>
          <p:cNvSpPr>
            <a:spLocks/>
          </p:cNvSpPr>
          <p:nvPr userDrawn="1"/>
        </p:nvSpPr>
        <p:spPr bwMode="auto">
          <a:xfrm flipH="1">
            <a:off x="0" y="4914661"/>
            <a:ext cx="12192000" cy="2622591"/>
          </a:xfrm>
          <a:custGeom>
            <a:avLst/>
            <a:gdLst>
              <a:gd name="T0" fmla="*/ 14255 w 14299"/>
              <a:gd name="T1" fmla="*/ 2196 h 5842"/>
              <a:gd name="T2" fmla="*/ 14047 w 14299"/>
              <a:gd name="T3" fmla="*/ 2445 h 5842"/>
              <a:gd name="T4" fmla="*/ 13801 w 14299"/>
              <a:gd name="T5" fmla="*/ 2662 h 5842"/>
              <a:gd name="T6" fmla="*/ 13513 w 14299"/>
              <a:gd name="T7" fmla="*/ 2848 h 5842"/>
              <a:gd name="T8" fmla="*/ 13185 w 14299"/>
              <a:gd name="T9" fmla="*/ 2996 h 5842"/>
              <a:gd name="T10" fmla="*/ 12816 w 14299"/>
              <a:gd name="T11" fmla="*/ 3107 h 5842"/>
              <a:gd name="T12" fmla="*/ 12407 w 14299"/>
              <a:gd name="T13" fmla="*/ 3178 h 5842"/>
              <a:gd name="T14" fmla="*/ 11955 w 14299"/>
              <a:gd name="T15" fmla="*/ 3202 h 5842"/>
              <a:gd name="T16" fmla="*/ 11463 w 14299"/>
              <a:gd name="T17" fmla="*/ 3181 h 5842"/>
              <a:gd name="T18" fmla="*/ 10929 w 14299"/>
              <a:gd name="T19" fmla="*/ 3110 h 5842"/>
              <a:gd name="T20" fmla="*/ 10351 w 14299"/>
              <a:gd name="T21" fmla="*/ 2986 h 5842"/>
              <a:gd name="T22" fmla="*/ 9732 w 14299"/>
              <a:gd name="T23" fmla="*/ 2806 h 5842"/>
              <a:gd name="T24" fmla="*/ 9071 w 14299"/>
              <a:gd name="T25" fmla="*/ 2569 h 5842"/>
              <a:gd name="T26" fmla="*/ 8367 w 14299"/>
              <a:gd name="T27" fmla="*/ 2271 h 5842"/>
              <a:gd name="T28" fmla="*/ 7620 w 14299"/>
              <a:gd name="T29" fmla="*/ 1909 h 5842"/>
              <a:gd name="T30" fmla="*/ 6829 w 14299"/>
              <a:gd name="T31" fmla="*/ 1482 h 5842"/>
              <a:gd name="T32" fmla="*/ 6207 w 14299"/>
              <a:gd name="T33" fmla="*/ 1114 h 5842"/>
              <a:gd name="T34" fmla="*/ 5580 w 14299"/>
              <a:gd name="T35" fmla="*/ 759 h 5842"/>
              <a:gd name="T36" fmla="*/ 4805 w 14299"/>
              <a:gd name="T37" fmla="*/ 403 h 5842"/>
              <a:gd name="T38" fmla="*/ 4095 w 14299"/>
              <a:gd name="T39" fmla="*/ 167 h 5842"/>
              <a:gd name="T40" fmla="*/ 3450 w 14299"/>
              <a:gd name="T41" fmla="*/ 37 h 5842"/>
              <a:gd name="T42" fmla="*/ 2868 w 14299"/>
              <a:gd name="T43" fmla="*/ 0 h 5842"/>
              <a:gd name="T44" fmla="*/ 2346 w 14299"/>
              <a:gd name="T45" fmla="*/ 40 h 5842"/>
              <a:gd name="T46" fmla="*/ 1882 w 14299"/>
              <a:gd name="T47" fmla="*/ 145 h 5842"/>
              <a:gd name="T48" fmla="*/ 1474 w 14299"/>
              <a:gd name="T49" fmla="*/ 299 h 5842"/>
              <a:gd name="T50" fmla="*/ 1120 w 14299"/>
              <a:gd name="T51" fmla="*/ 491 h 5842"/>
              <a:gd name="T52" fmla="*/ 819 w 14299"/>
              <a:gd name="T53" fmla="*/ 706 h 5842"/>
              <a:gd name="T54" fmla="*/ 569 w 14299"/>
              <a:gd name="T55" fmla="*/ 927 h 5842"/>
              <a:gd name="T56" fmla="*/ 245 w 14299"/>
              <a:gd name="T57" fmla="*/ 1294 h 5842"/>
              <a:gd name="T58" fmla="*/ 13 w 14299"/>
              <a:gd name="T59" fmla="*/ 1650 h 5842"/>
              <a:gd name="T60" fmla="*/ 0 w 14299"/>
              <a:gd name="T61" fmla="*/ 5842 h 5842"/>
              <a:gd name="T62" fmla="*/ 14299 w 14299"/>
              <a:gd name="T63" fmla="*/ 2130 h 5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299" h="5842">
                <a:moveTo>
                  <a:pt x="14299" y="2130"/>
                </a:moveTo>
                <a:lnTo>
                  <a:pt x="14255" y="2196"/>
                </a:lnTo>
                <a:lnTo>
                  <a:pt x="14155" y="2324"/>
                </a:lnTo>
                <a:lnTo>
                  <a:pt x="14047" y="2445"/>
                </a:lnTo>
                <a:lnTo>
                  <a:pt x="13929" y="2557"/>
                </a:lnTo>
                <a:lnTo>
                  <a:pt x="13801" y="2662"/>
                </a:lnTo>
                <a:lnTo>
                  <a:pt x="13662" y="2759"/>
                </a:lnTo>
                <a:lnTo>
                  <a:pt x="13513" y="2848"/>
                </a:lnTo>
                <a:lnTo>
                  <a:pt x="13355" y="2927"/>
                </a:lnTo>
                <a:lnTo>
                  <a:pt x="13185" y="2996"/>
                </a:lnTo>
                <a:lnTo>
                  <a:pt x="13006" y="3057"/>
                </a:lnTo>
                <a:lnTo>
                  <a:pt x="12816" y="3107"/>
                </a:lnTo>
                <a:lnTo>
                  <a:pt x="12616" y="3148"/>
                </a:lnTo>
                <a:lnTo>
                  <a:pt x="12407" y="3178"/>
                </a:lnTo>
                <a:lnTo>
                  <a:pt x="12186" y="3195"/>
                </a:lnTo>
                <a:lnTo>
                  <a:pt x="11955" y="3202"/>
                </a:lnTo>
                <a:lnTo>
                  <a:pt x="11715" y="3198"/>
                </a:lnTo>
                <a:lnTo>
                  <a:pt x="11463" y="3181"/>
                </a:lnTo>
                <a:lnTo>
                  <a:pt x="11201" y="3152"/>
                </a:lnTo>
                <a:lnTo>
                  <a:pt x="10929" y="3110"/>
                </a:lnTo>
                <a:lnTo>
                  <a:pt x="10645" y="3054"/>
                </a:lnTo>
                <a:lnTo>
                  <a:pt x="10351" y="2986"/>
                </a:lnTo>
                <a:lnTo>
                  <a:pt x="10047" y="2903"/>
                </a:lnTo>
                <a:lnTo>
                  <a:pt x="9732" y="2806"/>
                </a:lnTo>
                <a:lnTo>
                  <a:pt x="9407" y="2696"/>
                </a:lnTo>
                <a:lnTo>
                  <a:pt x="9071" y="2569"/>
                </a:lnTo>
                <a:lnTo>
                  <a:pt x="8724" y="2428"/>
                </a:lnTo>
                <a:lnTo>
                  <a:pt x="8367" y="2271"/>
                </a:lnTo>
                <a:lnTo>
                  <a:pt x="7999" y="2098"/>
                </a:lnTo>
                <a:lnTo>
                  <a:pt x="7620" y="1909"/>
                </a:lnTo>
                <a:lnTo>
                  <a:pt x="7230" y="1703"/>
                </a:lnTo>
                <a:lnTo>
                  <a:pt x="6829" y="1482"/>
                </a:lnTo>
                <a:lnTo>
                  <a:pt x="6418" y="1241"/>
                </a:lnTo>
                <a:lnTo>
                  <a:pt x="6207" y="1114"/>
                </a:lnTo>
                <a:lnTo>
                  <a:pt x="5993" y="986"/>
                </a:lnTo>
                <a:lnTo>
                  <a:pt x="5580" y="759"/>
                </a:lnTo>
                <a:lnTo>
                  <a:pt x="5184" y="564"/>
                </a:lnTo>
                <a:lnTo>
                  <a:pt x="4805" y="403"/>
                </a:lnTo>
                <a:lnTo>
                  <a:pt x="4442" y="271"/>
                </a:lnTo>
                <a:lnTo>
                  <a:pt x="4095" y="167"/>
                </a:lnTo>
                <a:lnTo>
                  <a:pt x="3765" y="91"/>
                </a:lnTo>
                <a:lnTo>
                  <a:pt x="3450" y="37"/>
                </a:lnTo>
                <a:lnTo>
                  <a:pt x="3152" y="9"/>
                </a:lnTo>
                <a:lnTo>
                  <a:pt x="2868" y="0"/>
                </a:lnTo>
                <a:lnTo>
                  <a:pt x="2599" y="11"/>
                </a:lnTo>
                <a:lnTo>
                  <a:pt x="2346" y="40"/>
                </a:lnTo>
                <a:lnTo>
                  <a:pt x="2107" y="86"/>
                </a:lnTo>
                <a:lnTo>
                  <a:pt x="1882" y="145"/>
                </a:lnTo>
                <a:lnTo>
                  <a:pt x="1670" y="217"/>
                </a:lnTo>
                <a:lnTo>
                  <a:pt x="1474" y="299"/>
                </a:lnTo>
                <a:lnTo>
                  <a:pt x="1290" y="392"/>
                </a:lnTo>
                <a:lnTo>
                  <a:pt x="1120" y="491"/>
                </a:lnTo>
                <a:lnTo>
                  <a:pt x="963" y="596"/>
                </a:lnTo>
                <a:lnTo>
                  <a:pt x="819" y="706"/>
                </a:lnTo>
                <a:lnTo>
                  <a:pt x="688" y="815"/>
                </a:lnTo>
                <a:lnTo>
                  <a:pt x="569" y="927"/>
                </a:lnTo>
                <a:lnTo>
                  <a:pt x="412" y="1091"/>
                </a:lnTo>
                <a:lnTo>
                  <a:pt x="245" y="1294"/>
                </a:lnTo>
                <a:lnTo>
                  <a:pt x="121" y="1467"/>
                </a:lnTo>
                <a:lnTo>
                  <a:pt x="13" y="1650"/>
                </a:lnTo>
                <a:lnTo>
                  <a:pt x="0" y="1676"/>
                </a:lnTo>
                <a:lnTo>
                  <a:pt x="0" y="5842"/>
                </a:lnTo>
                <a:lnTo>
                  <a:pt x="14299" y="5842"/>
                </a:lnTo>
                <a:lnTo>
                  <a:pt x="14299" y="2130"/>
                </a:lnTo>
                <a:close/>
              </a:path>
            </a:pathLst>
          </a:custGeom>
          <a:solidFill>
            <a:srgbClr val="F880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 1725"/>
          <p:cNvSpPr>
            <a:spLocks/>
          </p:cNvSpPr>
          <p:nvPr userDrawn="1"/>
        </p:nvSpPr>
        <p:spPr bwMode="auto">
          <a:xfrm flipH="1">
            <a:off x="0" y="4976762"/>
            <a:ext cx="12189441" cy="2570086"/>
          </a:xfrm>
          <a:custGeom>
            <a:avLst/>
            <a:gdLst>
              <a:gd name="T0" fmla="*/ 14252 w 14296"/>
              <a:gd name="T1" fmla="*/ 2771 h 5728"/>
              <a:gd name="T2" fmla="*/ 14044 w 14296"/>
              <a:gd name="T3" fmla="*/ 3007 h 5728"/>
              <a:gd name="T4" fmla="*/ 13797 w 14296"/>
              <a:gd name="T5" fmla="*/ 3201 h 5728"/>
              <a:gd name="T6" fmla="*/ 13509 w 14296"/>
              <a:gd name="T7" fmla="*/ 3355 h 5728"/>
              <a:gd name="T8" fmla="*/ 13182 w 14296"/>
              <a:gd name="T9" fmla="*/ 3466 h 5728"/>
              <a:gd name="T10" fmla="*/ 12813 w 14296"/>
              <a:gd name="T11" fmla="*/ 3534 h 5728"/>
              <a:gd name="T12" fmla="*/ 12403 w 14296"/>
              <a:gd name="T13" fmla="*/ 3556 h 5728"/>
              <a:gd name="T14" fmla="*/ 11952 w 14296"/>
              <a:gd name="T15" fmla="*/ 3530 h 5728"/>
              <a:gd name="T16" fmla="*/ 11460 w 14296"/>
              <a:gd name="T17" fmla="*/ 3458 h 5728"/>
              <a:gd name="T18" fmla="*/ 10924 w 14296"/>
              <a:gd name="T19" fmla="*/ 3335 h 5728"/>
              <a:gd name="T20" fmla="*/ 10348 w 14296"/>
              <a:gd name="T21" fmla="*/ 3164 h 5728"/>
              <a:gd name="T22" fmla="*/ 9729 w 14296"/>
              <a:gd name="T23" fmla="*/ 2941 h 5728"/>
              <a:gd name="T24" fmla="*/ 9068 w 14296"/>
              <a:gd name="T25" fmla="*/ 2664 h 5728"/>
              <a:gd name="T26" fmla="*/ 8364 w 14296"/>
              <a:gd name="T27" fmla="*/ 2333 h 5728"/>
              <a:gd name="T28" fmla="*/ 7618 w 14296"/>
              <a:gd name="T29" fmla="*/ 1947 h 5728"/>
              <a:gd name="T30" fmla="*/ 6828 w 14296"/>
              <a:gd name="T31" fmla="*/ 1505 h 5728"/>
              <a:gd name="T32" fmla="*/ 6206 w 14296"/>
              <a:gd name="T33" fmla="*/ 1135 h 5728"/>
              <a:gd name="T34" fmla="*/ 5579 w 14296"/>
              <a:gd name="T35" fmla="*/ 779 h 5728"/>
              <a:gd name="T36" fmla="*/ 4803 w 14296"/>
              <a:gd name="T37" fmla="*/ 421 h 5728"/>
              <a:gd name="T38" fmla="*/ 4095 w 14296"/>
              <a:gd name="T39" fmla="*/ 180 h 5728"/>
              <a:gd name="T40" fmla="*/ 3450 w 14296"/>
              <a:gd name="T41" fmla="*/ 45 h 5728"/>
              <a:gd name="T42" fmla="*/ 2867 w 14296"/>
              <a:gd name="T43" fmla="*/ 0 h 5728"/>
              <a:gd name="T44" fmla="*/ 2345 w 14296"/>
              <a:gd name="T45" fmla="*/ 32 h 5728"/>
              <a:gd name="T46" fmla="*/ 1880 w 14296"/>
              <a:gd name="T47" fmla="*/ 129 h 5728"/>
              <a:gd name="T48" fmla="*/ 1473 w 14296"/>
              <a:gd name="T49" fmla="*/ 274 h 5728"/>
              <a:gd name="T50" fmla="*/ 1120 w 14296"/>
              <a:gd name="T51" fmla="*/ 457 h 5728"/>
              <a:gd name="T52" fmla="*/ 819 w 14296"/>
              <a:gd name="T53" fmla="*/ 661 h 5728"/>
              <a:gd name="T54" fmla="*/ 569 w 14296"/>
              <a:gd name="T55" fmla="*/ 874 h 5728"/>
              <a:gd name="T56" fmla="*/ 243 w 14296"/>
              <a:gd name="T57" fmla="*/ 1229 h 5728"/>
              <a:gd name="T58" fmla="*/ 11 w 14296"/>
              <a:gd name="T59" fmla="*/ 1573 h 5728"/>
              <a:gd name="T60" fmla="*/ 0 w 14296"/>
              <a:gd name="T61" fmla="*/ 5728 h 5728"/>
              <a:gd name="T62" fmla="*/ 14296 w 14296"/>
              <a:gd name="T63" fmla="*/ 2706 h 5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296" h="5728">
                <a:moveTo>
                  <a:pt x="14296" y="2706"/>
                </a:moveTo>
                <a:lnTo>
                  <a:pt x="14252" y="2771"/>
                </a:lnTo>
                <a:lnTo>
                  <a:pt x="14152" y="2893"/>
                </a:lnTo>
                <a:lnTo>
                  <a:pt x="14044" y="3007"/>
                </a:lnTo>
                <a:lnTo>
                  <a:pt x="13925" y="3109"/>
                </a:lnTo>
                <a:lnTo>
                  <a:pt x="13797" y="3201"/>
                </a:lnTo>
                <a:lnTo>
                  <a:pt x="13659" y="3283"/>
                </a:lnTo>
                <a:lnTo>
                  <a:pt x="13509" y="3355"/>
                </a:lnTo>
                <a:lnTo>
                  <a:pt x="13350" y="3416"/>
                </a:lnTo>
                <a:lnTo>
                  <a:pt x="13182" y="3466"/>
                </a:lnTo>
                <a:lnTo>
                  <a:pt x="13002" y="3505"/>
                </a:lnTo>
                <a:lnTo>
                  <a:pt x="12813" y="3534"/>
                </a:lnTo>
                <a:lnTo>
                  <a:pt x="12613" y="3550"/>
                </a:lnTo>
                <a:lnTo>
                  <a:pt x="12403" y="3556"/>
                </a:lnTo>
                <a:lnTo>
                  <a:pt x="12183" y="3548"/>
                </a:lnTo>
                <a:lnTo>
                  <a:pt x="11952" y="3530"/>
                </a:lnTo>
                <a:lnTo>
                  <a:pt x="11710" y="3499"/>
                </a:lnTo>
                <a:lnTo>
                  <a:pt x="11460" y="3458"/>
                </a:lnTo>
                <a:lnTo>
                  <a:pt x="11198" y="3403"/>
                </a:lnTo>
                <a:lnTo>
                  <a:pt x="10924" y="3335"/>
                </a:lnTo>
                <a:lnTo>
                  <a:pt x="10642" y="3256"/>
                </a:lnTo>
                <a:lnTo>
                  <a:pt x="10348" y="3164"/>
                </a:lnTo>
                <a:lnTo>
                  <a:pt x="10044" y="3059"/>
                </a:lnTo>
                <a:lnTo>
                  <a:pt x="9729" y="2941"/>
                </a:lnTo>
                <a:lnTo>
                  <a:pt x="9405" y="2808"/>
                </a:lnTo>
                <a:lnTo>
                  <a:pt x="9068" y="2664"/>
                </a:lnTo>
                <a:lnTo>
                  <a:pt x="8723" y="2506"/>
                </a:lnTo>
                <a:lnTo>
                  <a:pt x="8364" y="2333"/>
                </a:lnTo>
                <a:lnTo>
                  <a:pt x="7997" y="2147"/>
                </a:lnTo>
                <a:lnTo>
                  <a:pt x="7618" y="1947"/>
                </a:lnTo>
                <a:lnTo>
                  <a:pt x="7228" y="1734"/>
                </a:lnTo>
                <a:lnTo>
                  <a:pt x="6828" y="1505"/>
                </a:lnTo>
                <a:lnTo>
                  <a:pt x="6416" y="1263"/>
                </a:lnTo>
                <a:lnTo>
                  <a:pt x="6206" y="1135"/>
                </a:lnTo>
                <a:lnTo>
                  <a:pt x="5993" y="1007"/>
                </a:lnTo>
                <a:lnTo>
                  <a:pt x="5579" y="779"/>
                </a:lnTo>
                <a:lnTo>
                  <a:pt x="5183" y="585"/>
                </a:lnTo>
                <a:lnTo>
                  <a:pt x="4803" y="421"/>
                </a:lnTo>
                <a:lnTo>
                  <a:pt x="4440" y="287"/>
                </a:lnTo>
                <a:lnTo>
                  <a:pt x="4095" y="180"/>
                </a:lnTo>
                <a:lnTo>
                  <a:pt x="3764" y="101"/>
                </a:lnTo>
                <a:lnTo>
                  <a:pt x="3450" y="45"/>
                </a:lnTo>
                <a:lnTo>
                  <a:pt x="3150" y="12"/>
                </a:lnTo>
                <a:lnTo>
                  <a:pt x="2867" y="0"/>
                </a:lnTo>
                <a:lnTo>
                  <a:pt x="2599" y="8"/>
                </a:lnTo>
                <a:lnTo>
                  <a:pt x="2345" y="32"/>
                </a:lnTo>
                <a:lnTo>
                  <a:pt x="2106" y="74"/>
                </a:lnTo>
                <a:lnTo>
                  <a:pt x="1880" y="129"/>
                </a:lnTo>
                <a:lnTo>
                  <a:pt x="1670" y="196"/>
                </a:lnTo>
                <a:lnTo>
                  <a:pt x="1473" y="274"/>
                </a:lnTo>
                <a:lnTo>
                  <a:pt x="1290" y="362"/>
                </a:lnTo>
                <a:lnTo>
                  <a:pt x="1120" y="457"/>
                </a:lnTo>
                <a:lnTo>
                  <a:pt x="963" y="556"/>
                </a:lnTo>
                <a:lnTo>
                  <a:pt x="819" y="661"/>
                </a:lnTo>
                <a:lnTo>
                  <a:pt x="688" y="768"/>
                </a:lnTo>
                <a:lnTo>
                  <a:pt x="569" y="874"/>
                </a:lnTo>
                <a:lnTo>
                  <a:pt x="410" y="1033"/>
                </a:lnTo>
                <a:lnTo>
                  <a:pt x="243" y="1229"/>
                </a:lnTo>
                <a:lnTo>
                  <a:pt x="121" y="1397"/>
                </a:lnTo>
                <a:lnTo>
                  <a:pt x="11" y="1573"/>
                </a:lnTo>
                <a:lnTo>
                  <a:pt x="0" y="1599"/>
                </a:lnTo>
                <a:lnTo>
                  <a:pt x="0" y="5728"/>
                </a:lnTo>
                <a:lnTo>
                  <a:pt x="14296" y="5728"/>
                </a:lnTo>
                <a:lnTo>
                  <a:pt x="14296" y="270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06477" y="4694427"/>
            <a:ext cx="12713109" cy="3136732"/>
            <a:chOff x="-206477" y="4505745"/>
            <a:chExt cx="12713109" cy="3136732"/>
          </a:xfrm>
        </p:grpSpPr>
        <p:sp>
          <p:nvSpPr>
            <p:cNvPr id="15" name="Freeform 1726"/>
            <p:cNvSpPr>
              <a:spLocks/>
            </p:cNvSpPr>
            <p:nvPr userDrawn="1"/>
          </p:nvSpPr>
          <p:spPr bwMode="auto">
            <a:xfrm flipH="1">
              <a:off x="2" y="4635754"/>
              <a:ext cx="12191998" cy="1297833"/>
            </a:xfrm>
            <a:custGeom>
              <a:avLst/>
              <a:gdLst>
                <a:gd name="T0" fmla="*/ 14188 w 14298"/>
                <a:gd name="T1" fmla="*/ 1065 h 2892"/>
                <a:gd name="T2" fmla="*/ 13760 w 14298"/>
                <a:gd name="T3" fmla="*/ 1555 h 2892"/>
                <a:gd name="T4" fmla="*/ 13485 w 14298"/>
                <a:gd name="T5" fmla="*/ 1815 h 2892"/>
                <a:gd name="T6" fmla="*/ 13183 w 14298"/>
                <a:gd name="T7" fmla="*/ 2054 h 2892"/>
                <a:gd name="T8" fmla="*/ 12847 w 14298"/>
                <a:gd name="T9" fmla="*/ 2265 h 2892"/>
                <a:gd name="T10" fmla="*/ 12477 w 14298"/>
                <a:gd name="T11" fmla="*/ 2442 h 2892"/>
                <a:gd name="T12" fmla="*/ 12068 w 14298"/>
                <a:gd name="T13" fmla="*/ 2577 h 2892"/>
                <a:gd name="T14" fmla="*/ 11615 w 14298"/>
                <a:gd name="T15" fmla="*/ 2666 h 2892"/>
                <a:gd name="T16" fmla="*/ 11113 w 14298"/>
                <a:gd name="T17" fmla="*/ 2704 h 2892"/>
                <a:gd name="T18" fmla="*/ 10561 w 14298"/>
                <a:gd name="T19" fmla="*/ 2681 h 2892"/>
                <a:gd name="T20" fmla="*/ 9951 w 14298"/>
                <a:gd name="T21" fmla="*/ 2594 h 2892"/>
                <a:gd name="T22" fmla="*/ 9283 w 14298"/>
                <a:gd name="T23" fmla="*/ 2435 h 2892"/>
                <a:gd name="T24" fmla="*/ 8550 w 14298"/>
                <a:gd name="T25" fmla="*/ 2198 h 2892"/>
                <a:gd name="T26" fmla="*/ 7751 w 14298"/>
                <a:gd name="T27" fmla="*/ 1879 h 2892"/>
                <a:gd name="T28" fmla="*/ 6879 w 14298"/>
                <a:gd name="T29" fmla="*/ 1470 h 2892"/>
                <a:gd name="T30" fmla="*/ 6175 w 14298"/>
                <a:gd name="T31" fmla="*/ 1100 h 2892"/>
                <a:gd name="T32" fmla="*/ 5531 w 14298"/>
                <a:gd name="T33" fmla="*/ 769 h 2892"/>
                <a:gd name="T34" fmla="*/ 4741 w 14298"/>
                <a:gd name="T35" fmla="*/ 432 h 2892"/>
                <a:gd name="T36" fmla="*/ 4021 w 14298"/>
                <a:gd name="T37" fmla="*/ 200 h 2892"/>
                <a:gd name="T38" fmla="*/ 3371 w 14298"/>
                <a:gd name="T39" fmla="*/ 60 h 2892"/>
                <a:gd name="T40" fmla="*/ 2788 w 14298"/>
                <a:gd name="T41" fmla="*/ 1 h 2892"/>
                <a:gd name="T42" fmla="*/ 2268 w 14298"/>
                <a:gd name="T43" fmla="*/ 13 h 2892"/>
                <a:gd name="T44" fmla="*/ 1809 w 14298"/>
                <a:gd name="T45" fmla="*/ 80 h 2892"/>
                <a:gd name="T46" fmla="*/ 1409 w 14298"/>
                <a:gd name="T47" fmla="*/ 193 h 2892"/>
                <a:gd name="T48" fmla="*/ 1065 w 14298"/>
                <a:gd name="T49" fmla="*/ 339 h 2892"/>
                <a:gd name="T50" fmla="*/ 774 w 14298"/>
                <a:gd name="T51" fmla="*/ 506 h 2892"/>
                <a:gd name="T52" fmla="*/ 535 w 14298"/>
                <a:gd name="T53" fmla="*/ 684 h 2892"/>
                <a:gd name="T54" fmla="*/ 227 w 14298"/>
                <a:gd name="T55" fmla="*/ 980 h 2892"/>
                <a:gd name="T56" fmla="*/ 12 w 14298"/>
                <a:gd name="T57" fmla="*/ 1271 h 2892"/>
                <a:gd name="T58" fmla="*/ 0 w 14298"/>
                <a:gd name="T59" fmla="*/ 1808 h 2892"/>
                <a:gd name="T60" fmla="*/ 113 w 14298"/>
                <a:gd name="T61" fmla="*/ 1608 h 2892"/>
                <a:gd name="T62" fmla="*/ 385 w 14298"/>
                <a:gd name="T63" fmla="*/ 1244 h 2892"/>
                <a:gd name="T64" fmla="*/ 648 w 14298"/>
                <a:gd name="T65" fmla="*/ 977 h 2892"/>
                <a:gd name="T66" fmla="*/ 913 w 14298"/>
                <a:gd name="T67" fmla="*/ 763 h 2892"/>
                <a:gd name="T68" fmla="*/ 1230 w 14298"/>
                <a:gd name="T69" fmla="*/ 563 h 2892"/>
                <a:gd name="T70" fmla="*/ 1602 w 14298"/>
                <a:gd name="T71" fmla="*/ 390 h 2892"/>
                <a:gd name="T72" fmla="*/ 2031 w 14298"/>
                <a:gd name="T73" fmla="*/ 257 h 2892"/>
                <a:gd name="T74" fmla="*/ 2520 w 14298"/>
                <a:gd name="T75" fmla="*/ 178 h 2892"/>
                <a:gd name="T76" fmla="*/ 3072 w 14298"/>
                <a:gd name="T77" fmla="*/ 165 h 2892"/>
                <a:gd name="T78" fmla="*/ 3688 w 14298"/>
                <a:gd name="T79" fmla="*/ 233 h 2892"/>
                <a:gd name="T80" fmla="*/ 4372 w 14298"/>
                <a:gd name="T81" fmla="*/ 393 h 2892"/>
                <a:gd name="T82" fmla="*/ 5126 w 14298"/>
                <a:gd name="T83" fmla="*/ 661 h 2892"/>
                <a:gd name="T84" fmla="*/ 5954 w 14298"/>
                <a:gd name="T85" fmla="*/ 1046 h 2892"/>
                <a:gd name="T86" fmla="*/ 6414 w 14298"/>
                <a:gd name="T87" fmla="*/ 1296 h 2892"/>
                <a:gd name="T88" fmla="*/ 7324 w 14298"/>
                <a:gd name="T89" fmla="*/ 1756 h 2892"/>
                <a:gd name="T90" fmla="*/ 8165 w 14298"/>
                <a:gd name="T91" fmla="*/ 2129 h 2892"/>
                <a:gd name="T92" fmla="*/ 8936 w 14298"/>
                <a:gd name="T93" fmla="*/ 2423 h 2892"/>
                <a:gd name="T94" fmla="*/ 9646 w 14298"/>
                <a:gd name="T95" fmla="*/ 2640 h 2892"/>
                <a:gd name="T96" fmla="*/ 10294 w 14298"/>
                <a:gd name="T97" fmla="*/ 2787 h 2892"/>
                <a:gd name="T98" fmla="*/ 10884 w 14298"/>
                <a:gd name="T99" fmla="*/ 2869 h 2892"/>
                <a:gd name="T100" fmla="*/ 11422 w 14298"/>
                <a:gd name="T101" fmla="*/ 2892 h 2892"/>
                <a:gd name="T102" fmla="*/ 11907 w 14298"/>
                <a:gd name="T103" fmla="*/ 2861 h 2892"/>
                <a:gd name="T104" fmla="*/ 12346 w 14298"/>
                <a:gd name="T105" fmla="*/ 2782 h 2892"/>
                <a:gd name="T106" fmla="*/ 12739 w 14298"/>
                <a:gd name="T107" fmla="*/ 2659 h 2892"/>
                <a:gd name="T108" fmla="*/ 13090 w 14298"/>
                <a:gd name="T109" fmla="*/ 2498 h 2892"/>
                <a:gd name="T110" fmla="*/ 13406 w 14298"/>
                <a:gd name="T111" fmla="*/ 2305 h 2892"/>
                <a:gd name="T112" fmla="*/ 13685 w 14298"/>
                <a:gd name="T113" fmla="*/ 2086 h 2892"/>
                <a:gd name="T114" fmla="*/ 13931 w 14298"/>
                <a:gd name="T115" fmla="*/ 1846 h 2892"/>
                <a:gd name="T116" fmla="*/ 14202 w 14298"/>
                <a:gd name="T117" fmla="*/ 1522 h 2892"/>
                <a:gd name="T118" fmla="*/ 14298 w 14298"/>
                <a:gd name="T119" fmla="*/ 921 h 2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298" h="2892">
                  <a:moveTo>
                    <a:pt x="14298" y="921"/>
                  </a:moveTo>
                  <a:lnTo>
                    <a:pt x="14188" y="1065"/>
                  </a:lnTo>
                  <a:lnTo>
                    <a:pt x="13951" y="1349"/>
                  </a:lnTo>
                  <a:lnTo>
                    <a:pt x="13760" y="1555"/>
                  </a:lnTo>
                  <a:lnTo>
                    <a:pt x="13626" y="1687"/>
                  </a:lnTo>
                  <a:lnTo>
                    <a:pt x="13485" y="1815"/>
                  </a:lnTo>
                  <a:lnTo>
                    <a:pt x="13337" y="1938"/>
                  </a:lnTo>
                  <a:lnTo>
                    <a:pt x="13183" y="2054"/>
                  </a:lnTo>
                  <a:lnTo>
                    <a:pt x="13018" y="2164"/>
                  </a:lnTo>
                  <a:lnTo>
                    <a:pt x="12847" y="2265"/>
                  </a:lnTo>
                  <a:lnTo>
                    <a:pt x="12667" y="2358"/>
                  </a:lnTo>
                  <a:lnTo>
                    <a:pt x="12477" y="2442"/>
                  </a:lnTo>
                  <a:lnTo>
                    <a:pt x="12278" y="2515"/>
                  </a:lnTo>
                  <a:lnTo>
                    <a:pt x="12068" y="2577"/>
                  </a:lnTo>
                  <a:lnTo>
                    <a:pt x="11846" y="2629"/>
                  </a:lnTo>
                  <a:lnTo>
                    <a:pt x="11615" y="2666"/>
                  </a:lnTo>
                  <a:lnTo>
                    <a:pt x="11370" y="2692"/>
                  </a:lnTo>
                  <a:lnTo>
                    <a:pt x="11113" y="2704"/>
                  </a:lnTo>
                  <a:lnTo>
                    <a:pt x="10844" y="2700"/>
                  </a:lnTo>
                  <a:lnTo>
                    <a:pt x="10561" y="2681"/>
                  </a:lnTo>
                  <a:lnTo>
                    <a:pt x="10264" y="2646"/>
                  </a:lnTo>
                  <a:lnTo>
                    <a:pt x="9951" y="2594"/>
                  </a:lnTo>
                  <a:lnTo>
                    <a:pt x="9626" y="2524"/>
                  </a:lnTo>
                  <a:lnTo>
                    <a:pt x="9283" y="2435"/>
                  </a:lnTo>
                  <a:lnTo>
                    <a:pt x="8925" y="2327"/>
                  </a:lnTo>
                  <a:lnTo>
                    <a:pt x="8550" y="2198"/>
                  </a:lnTo>
                  <a:lnTo>
                    <a:pt x="8160" y="2050"/>
                  </a:lnTo>
                  <a:lnTo>
                    <a:pt x="7751" y="1879"/>
                  </a:lnTo>
                  <a:lnTo>
                    <a:pt x="7324" y="1686"/>
                  </a:lnTo>
                  <a:lnTo>
                    <a:pt x="6879" y="1470"/>
                  </a:lnTo>
                  <a:lnTo>
                    <a:pt x="6414" y="1229"/>
                  </a:lnTo>
                  <a:lnTo>
                    <a:pt x="6175" y="1100"/>
                  </a:lnTo>
                  <a:lnTo>
                    <a:pt x="5954" y="980"/>
                  </a:lnTo>
                  <a:lnTo>
                    <a:pt x="5531" y="769"/>
                  </a:lnTo>
                  <a:lnTo>
                    <a:pt x="5126" y="587"/>
                  </a:lnTo>
                  <a:lnTo>
                    <a:pt x="4741" y="432"/>
                  </a:lnTo>
                  <a:lnTo>
                    <a:pt x="4372" y="303"/>
                  </a:lnTo>
                  <a:lnTo>
                    <a:pt x="4021" y="200"/>
                  </a:lnTo>
                  <a:lnTo>
                    <a:pt x="3688" y="119"/>
                  </a:lnTo>
                  <a:lnTo>
                    <a:pt x="3371" y="60"/>
                  </a:lnTo>
                  <a:lnTo>
                    <a:pt x="3072" y="21"/>
                  </a:lnTo>
                  <a:lnTo>
                    <a:pt x="2788" y="1"/>
                  </a:lnTo>
                  <a:lnTo>
                    <a:pt x="2520" y="0"/>
                  </a:lnTo>
                  <a:lnTo>
                    <a:pt x="2268" y="13"/>
                  </a:lnTo>
                  <a:lnTo>
                    <a:pt x="2031" y="40"/>
                  </a:lnTo>
                  <a:lnTo>
                    <a:pt x="1809" y="80"/>
                  </a:lnTo>
                  <a:lnTo>
                    <a:pt x="1602" y="132"/>
                  </a:lnTo>
                  <a:lnTo>
                    <a:pt x="1409" y="193"/>
                  </a:lnTo>
                  <a:lnTo>
                    <a:pt x="1230" y="263"/>
                  </a:lnTo>
                  <a:lnTo>
                    <a:pt x="1065" y="339"/>
                  </a:lnTo>
                  <a:lnTo>
                    <a:pt x="913" y="422"/>
                  </a:lnTo>
                  <a:lnTo>
                    <a:pt x="774" y="506"/>
                  </a:lnTo>
                  <a:lnTo>
                    <a:pt x="648" y="594"/>
                  </a:lnTo>
                  <a:lnTo>
                    <a:pt x="535" y="684"/>
                  </a:lnTo>
                  <a:lnTo>
                    <a:pt x="385" y="816"/>
                  </a:lnTo>
                  <a:lnTo>
                    <a:pt x="227" y="980"/>
                  </a:lnTo>
                  <a:lnTo>
                    <a:pt x="113" y="1123"/>
                  </a:lnTo>
                  <a:lnTo>
                    <a:pt x="12" y="1271"/>
                  </a:lnTo>
                  <a:lnTo>
                    <a:pt x="0" y="1294"/>
                  </a:lnTo>
                  <a:lnTo>
                    <a:pt x="0" y="1808"/>
                  </a:lnTo>
                  <a:lnTo>
                    <a:pt x="12" y="1782"/>
                  </a:lnTo>
                  <a:lnTo>
                    <a:pt x="113" y="1608"/>
                  </a:lnTo>
                  <a:lnTo>
                    <a:pt x="227" y="1441"/>
                  </a:lnTo>
                  <a:lnTo>
                    <a:pt x="385" y="1244"/>
                  </a:lnTo>
                  <a:lnTo>
                    <a:pt x="535" y="1085"/>
                  </a:lnTo>
                  <a:lnTo>
                    <a:pt x="648" y="977"/>
                  </a:lnTo>
                  <a:lnTo>
                    <a:pt x="774" y="869"/>
                  </a:lnTo>
                  <a:lnTo>
                    <a:pt x="913" y="763"/>
                  </a:lnTo>
                  <a:lnTo>
                    <a:pt x="1065" y="661"/>
                  </a:lnTo>
                  <a:lnTo>
                    <a:pt x="1230" y="563"/>
                  </a:lnTo>
                  <a:lnTo>
                    <a:pt x="1409" y="472"/>
                  </a:lnTo>
                  <a:lnTo>
                    <a:pt x="1602" y="390"/>
                  </a:lnTo>
                  <a:lnTo>
                    <a:pt x="1809" y="318"/>
                  </a:lnTo>
                  <a:lnTo>
                    <a:pt x="2031" y="257"/>
                  </a:lnTo>
                  <a:lnTo>
                    <a:pt x="2268" y="210"/>
                  </a:lnTo>
                  <a:lnTo>
                    <a:pt x="2520" y="178"/>
                  </a:lnTo>
                  <a:lnTo>
                    <a:pt x="2788" y="162"/>
                  </a:lnTo>
                  <a:lnTo>
                    <a:pt x="3072" y="165"/>
                  </a:lnTo>
                  <a:lnTo>
                    <a:pt x="3371" y="188"/>
                  </a:lnTo>
                  <a:lnTo>
                    <a:pt x="3688" y="233"/>
                  </a:lnTo>
                  <a:lnTo>
                    <a:pt x="4021" y="301"/>
                  </a:lnTo>
                  <a:lnTo>
                    <a:pt x="4372" y="393"/>
                  </a:lnTo>
                  <a:lnTo>
                    <a:pt x="4741" y="512"/>
                  </a:lnTo>
                  <a:lnTo>
                    <a:pt x="5126" y="661"/>
                  </a:lnTo>
                  <a:lnTo>
                    <a:pt x="5531" y="838"/>
                  </a:lnTo>
                  <a:lnTo>
                    <a:pt x="5954" y="1046"/>
                  </a:lnTo>
                  <a:lnTo>
                    <a:pt x="6175" y="1165"/>
                  </a:lnTo>
                  <a:lnTo>
                    <a:pt x="6414" y="1296"/>
                  </a:lnTo>
                  <a:lnTo>
                    <a:pt x="6877" y="1536"/>
                  </a:lnTo>
                  <a:lnTo>
                    <a:pt x="7324" y="1756"/>
                  </a:lnTo>
                  <a:lnTo>
                    <a:pt x="7753" y="1954"/>
                  </a:lnTo>
                  <a:lnTo>
                    <a:pt x="8165" y="2129"/>
                  </a:lnTo>
                  <a:lnTo>
                    <a:pt x="8559" y="2286"/>
                  </a:lnTo>
                  <a:lnTo>
                    <a:pt x="8936" y="2423"/>
                  </a:lnTo>
                  <a:lnTo>
                    <a:pt x="9299" y="2540"/>
                  </a:lnTo>
                  <a:lnTo>
                    <a:pt x="9646" y="2640"/>
                  </a:lnTo>
                  <a:lnTo>
                    <a:pt x="9977" y="2723"/>
                  </a:lnTo>
                  <a:lnTo>
                    <a:pt x="10294" y="2787"/>
                  </a:lnTo>
                  <a:lnTo>
                    <a:pt x="10597" y="2836"/>
                  </a:lnTo>
                  <a:lnTo>
                    <a:pt x="10884" y="2869"/>
                  </a:lnTo>
                  <a:lnTo>
                    <a:pt x="11160" y="2888"/>
                  </a:lnTo>
                  <a:lnTo>
                    <a:pt x="11422" y="2892"/>
                  </a:lnTo>
                  <a:lnTo>
                    <a:pt x="11671" y="2882"/>
                  </a:lnTo>
                  <a:lnTo>
                    <a:pt x="11907" y="2861"/>
                  </a:lnTo>
                  <a:lnTo>
                    <a:pt x="12133" y="2826"/>
                  </a:lnTo>
                  <a:lnTo>
                    <a:pt x="12346" y="2782"/>
                  </a:lnTo>
                  <a:lnTo>
                    <a:pt x="12548" y="2725"/>
                  </a:lnTo>
                  <a:lnTo>
                    <a:pt x="12739" y="2659"/>
                  </a:lnTo>
                  <a:lnTo>
                    <a:pt x="12920" y="2583"/>
                  </a:lnTo>
                  <a:lnTo>
                    <a:pt x="13090" y="2498"/>
                  </a:lnTo>
                  <a:lnTo>
                    <a:pt x="13253" y="2406"/>
                  </a:lnTo>
                  <a:lnTo>
                    <a:pt x="13406" y="2305"/>
                  </a:lnTo>
                  <a:lnTo>
                    <a:pt x="13548" y="2198"/>
                  </a:lnTo>
                  <a:lnTo>
                    <a:pt x="13685" y="2086"/>
                  </a:lnTo>
                  <a:lnTo>
                    <a:pt x="13812" y="1968"/>
                  </a:lnTo>
                  <a:lnTo>
                    <a:pt x="13931" y="1846"/>
                  </a:lnTo>
                  <a:lnTo>
                    <a:pt x="14045" y="1719"/>
                  </a:lnTo>
                  <a:lnTo>
                    <a:pt x="14202" y="1522"/>
                  </a:lnTo>
                  <a:lnTo>
                    <a:pt x="14298" y="1388"/>
                  </a:lnTo>
                  <a:lnTo>
                    <a:pt x="14298" y="921"/>
                  </a:lnTo>
                  <a:close/>
                </a:path>
              </a:pathLst>
            </a:custGeom>
            <a:solidFill>
              <a:srgbClr val="F880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727"/>
            <p:cNvSpPr>
              <a:spLocks/>
            </p:cNvSpPr>
            <p:nvPr userDrawn="1"/>
          </p:nvSpPr>
          <p:spPr bwMode="auto">
            <a:xfrm flipH="1">
              <a:off x="6661345" y="4505745"/>
              <a:ext cx="5530655" cy="685267"/>
            </a:xfrm>
            <a:custGeom>
              <a:avLst/>
              <a:gdLst>
                <a:gd name="T0" fmla="*/ 6455 w 6484"/>
                <a:gd name="T1" fmla="*/ 1352 h 1528"/>
                <a:gd name="T2" fmla="*/ 6306 w 6484"/>
                <a:gd name="T3" fmla="*/ 1266 h 1528"/>
                <a:gd name="T4" fmla="*/ 6152 w 6484"/>
                <a:gd name="T5" fmla="*/ 1177 h 1528"/>
                <a:gd name="T6" fmla="*/ 5957 w 6484"/>
                <a:gd name="T7" fmla="*/ 1066 h 1528"/>
                <a:gd name="T8" fmla="*/ 5579 w 6484"/>
                <a:gd name="T9" fmla="*/ 866 h 1528"/>
                <a:gd name="T10" fmla="*/ 5216 w 6484"/>
                <a:gd name="T11" fmla="*/ 690 h 1528"/>
                <a:gd name="T12" fmla="*/ 4866 w 6484"/>
                <a:gd name="T13" fmla="*/ 537 h 1528"/>
                <a:gd name="T14" fmla="*/ 4529 w 6484"/>
                <a:gd name="T15" fmla="*/ 405 h 1528"/>
                <a:gd name="T16" fmla="*/ 4206 w 6484"/>
                <a:gd name="T17" fmla="*/ 294 h 1528"/>
                <a:gd name="T18" fmla="*/ 3897 w 6484"/>
                <a:gd name="T19" fmla="*/ 203 h 1528"/>
                <a:gd name="T20" fmla="*/ 3600 w 6484"/>
                <a:gd name="T21" fmla="*/ 130 h 1528"/>
                <a:gd name="T22" fmla="*/ 3316 w 6484"/>
                <a:gd name="T23" fmla="*/ 75 h 1528"/>
                <a:gd name="T24" fmla="*/ 3044 w 6484"/>
                <a:gd name="T25" fmla="*/ 35 h 1528"/>
                <a:gd name="T26" fmla="*/ 2787 w 6484"/>
                <a:gd name="T27" fmla="*/ 10 h 1528"/>
                <a:gd name="T28" fmla="*/ 2540 w 6484"/>
                <a:gd name="T29" fmla="*/ 0 h 1528"/>
                <a:gd name="T30" fmla="*/ 2307 w 6484"/>
                <a:gd name="T31" fmla="*/ 2 h 1528"/>
                <a:gd name="T32" fmla="*/ 2087 w 6484"/>
                <a:gd name="T33" fmla="*/ 16 h 1528"/>
                <a:gd name="T34" fmla="*/ 1877 w 6484"/>
                <a:gd name="T35" fmla="*/ 42 h 1528"/>
                <a:gd name="T36" fmla="*/ 1679 w 6484"/>
                <a:gd name="T37" fmla="*/ 75 h 1528"/>
                <a:gd name="T38" fmla="*/ 1494 w 6484"/>
                <a:gd name="T39" fmla="*/ 118 h 1528"/>
                <a:gd name="T40" fmla="*/ 1321 w 6484"/>
                <a:gd name="T41" fmla="*/ 169 h 1528"/>
                <a:gd name="T42" fmla="*/ 1158 w 6484"/>
                <a:gd name="T43" fmla="*/ 225 h 1528"/>
                <a:gd name="T44" fmla="*/ 1005 w 6484"/>
                <a:gd name="T45" fmla="*/ 287 h 1528"/>
                <a:gd name="T46" fmla="*/ 866 w 6484"/>
                <a:gd name="T47" fmla="*/ 353 h 1528"/>
                <a:gd name="T48" fmla="*/ 736 w 6484"/>
                <a:gd name="T49" fmla="*/ 422 h 1528"/>
                <a:gd name="T50" fmla="*/ 562 w 6484"/>
                <a:gd name="T51" fmla="*/ 527 h 1528"/>
                <a:gd name="T52" fmla="*/ 366 w 6484"/>
                <a:gd name="T53" fmla="*/ 670 h 1528"/>
                <a:gd name="T54" fmla="*/ 212 w 6484"/>
                <a:gd name="T55" fmla="*/ 804 h 1528"/>
                <a:gd name="T56" fmla="*/ 98 w 6484"/>
                <a:gd name="T57" fmla="*/ 921 h 1528"/>
                <a:gd name="T58" fmla="*/ 22 w 6484"/>
                <a:gd name="T59" fmla="*/ 1011 h 1528"/>
                <a:gd name="T60" fmla="*/ 0 w 6484"/>
                <a:gd name="T61" fmla="*/ 1043 h 1528"/>
                <a:gd name="T62" fmla="*/ 0 w 6484"/>
                <a:gd name="T63" fmla="*/ 1528 h 1528"/>
                <a:gd name="T64" fmla="*/ 12 w 6484"/>
                <a:gd name="T65" fmla="*/ 1507 h 1528"/>
                <a:gd name="T66" fmla="*/ 113 w 6484"/>
                <a:gd name="T67" fmla="*/ 1357 h 1528"/>
                <a:gd name="T68" fmla="*/ 227 w 6484"/>
                <a:gd name="T69" fmla="*/ 1213 h 1528"/>
                <a:gd name="T70" fmla="*/ 385 w 6484"/>
                <a:gd name="T71" fmla="*/ 1046 h 1528"/>
                <a:gd name="T72" fmla="*/ 535 w 6484"/>
                <a:gd name="T73" fmla="*/ 913 h 1528"/>
                <a:gd name="T74" fmla="*/ 648 w 6484"/>
                <a:gd name="T75" fmla="*/ 823 h 1528"/>
                <a:gd name="T76" fmla="*/ 774 w 6484"/>
                <a:gd name="T77" fmla="*/ 733 h 1528"/>
                <a:gd name="T78" fmla="*/ 913 w 6484"/>
                <a:gd name="T79" fmla="*/ 647 h 1528"/>
                <a:gd name="T80" fmla="*/ 1065 w 6484"/>
                <a:gd name="T81" fmla="*/ 565 h 1528"/>
                <a:gd name="T82" fmla="*/ 1230 w 6484"/>
                <a:gd name="T83" fmla="*/ 487 h 1528"/>
                <a:gd name="T84" fmla="*/ 1409 w 6484"/>
                <a:gd name="T85" fmla="*/ 415 h 1528"/>
                <a:gd name="T86" fmla="*/ 1602 w 6484"/>
                <a:gd name="T87" fmla="*/ 353 h 1528"/>
                <a:gd name="T88" fmla="*/ 1809 w 6484"/>
                <a:gd name="T89" fmla="*/ 301 h 1528"/>
                <a:gd name="T90" fmla="*/ 2031 w 6484"/>
                <a:gd name="T91" fmla="*/ 260 h 1528"/>
                <a:gd name="T92" fmla="*/ 2268 w 6484"/>
                <a:gd name="T93" fmla="*/ 231 h 1528"/>
                <a:gd name="T94" fmla="*/ 2520 w 6484"/>
                <a:gd name="T95" fmla="*/ 216 h 1528"/>
                <a:gd name="T96" fmla="*/ 2788 w 6484"/>
                <a:gd name="T97" fmla="*/ 218 h 1528"/>
                <a:gd name="T98" fmla="*/ 3072 w 6484"/>
                <a:gd name="T99" fmla="*/ 237 h 1528"/>
                <a:gd name="T100" fmla="*/ 3371 w 6484"/>
                <a:gd name="T101" fmla="*/ 275 h 1528"/>
                <a:gd name="T102" fmla="*/ 3688 w 6484"/>
                <a:gd name="T103" fmla="*/ 333 h 1528"/>
                <a:gd name="T104" fmla="*/ 4021 w 6484"/>
                <a:gd name="T105" fmla="*/ 412 h 1528"/>
                <a:gd name="T106" fmla="*/ 4372 w 6484"/>
                <a:gd name="T107" fmla="*/ 516 h 1528"/>
                <a:gd name="T108" fmla="*/ 4741 w 6484"/>
                <a:gd name="T109" fmla="*/ 644 h 1528"/>
                <a:gd name="T110" fmla="*/ 5126 w 6484"/>
                <a:gd name="T111" fmla="*/ 798 h 1528"/>
                <a:gd name="T112" fmla="*/ 5531 w 6484"/>
                <a:gd name="T113" fmla="*/ 981 h 1528"/>
                <a:gd name="T114" fmla="*/ 5954 w 6484"/>
                <a:gd name="T115" fmla="*/ 1193 h 1528"/>
                <a:gd name="T116" fmla="*/ 6175 w 6484"/>
                <a:gd name="T117" fmla="*/ 1311 h 1528"/>
                <a:gd name="T118" fmla="*/ 6330 w 6484"/>
                <a:gd name="T119" fmla="*/ 1396 h 1528"/>
                <a:gd name="T120" fmla="*/ 6484 w 6484"/>
                <a:gd name="T121" fmla="*/ 1478 h 1528"/>
                <a:gd name="T122" fmla="*/ 6455 w 6484"/>
                <a:gd name="T123" fmla="*/ 1352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84" h="1528">
                  <a:moveTo>
                    <a:pt x="6455" y="1352"/>
                  </a:moveTo>
                  <a:lnTo>
                    <a:pt x="6306" y="1266"/>
                  </a:lnTo>
                  <a:lnTo>
                    <a:pt x="6152" y="1177"/>
                  </a:lnTo>
                  <a:lnTo>
                    <a:pt x="5957" y="1066"/>
                  </a:lnTo>
                  <a:lnTo>
                    <a:pt x="5579" y="866"/>
                  </a:lnTo>
                  <a:lnTo>
                    <a:pt x="5216" y="690"/>
                  </a:lnTo>
                  <a:lnTo>
                    <a:pt x="4866" y="537"/>
                  </a:lnTo>
                  <a:lnTo>
                    <a:pt x="4529" y="405"/>
                  </a:lnTo>
                  <a:lnTo>
                    <a:pt x="4206" y="294"/>
                  </a:lnTo>
                  <a:lnTo>
                    <a:pt x="3897" y="203"/>
                  </a:lnTo>
                  <a:lnTo>
                    <a:pt x="3600" y="130"/>
                  </a:lnTo>
                  <a:lnTo>
                    <a:pt x="3316" y="75"/>
                  </a:lnTo>
                  <a:lnTo>
                    <a:pt x="3044" y="35"/>
                  </a:lnTo>
                  <a:lnTo>
                    <a:pt x="2787" y="10"/>
                  </a:lnTo>
                  <a:lnTo>
                    <a:pt x="2540" y="0"/>
                  </a:lnTo>
                  <a:lnTo>
                    <a:pt x="2307" y="2"/>
                  </a:lnTo>
                  <a:lnTo>
                    <a:pt x="2087" y="16"/>
                  </a:lnTo>
                  <a:lnTo>
                    <a:pt x="1877" y="42"/>
                  </a:lnTo>
                  <a:lnTo>
                    <a:pt x="1679" y="75"/>
                  </a:lnTo>
                  <a:lnTo>
                    <a:pt x="1494" y="118"/>
                  </a:lnTo>
                  <a:lnTo>
                    <a:pt x="1321" y="169"/>
                  </a:lnTo>
                  <a:lnTo>
                    <a:pt x="1158" y="225"/>
                  </a:lnTo>
                  <a:lnTo>
                    <a:pt x="1005" y="287"/>
                  </a:lnTo>
                  <a:lnTo>
                    <a:pt x="866" y="353"/>
                  </a:lnTo>
                  <a:lnTo>
                    <a:pt x="736" y="422"/>
                  </a:lnTo>
                  <a:lnTo>
                    <a:pt x="562" y="527"/>
                  </a:lnTo>
                  <a:lnTo>
                    <a:pt x="366" y="670"/>
                  </a:lnTo>
                  <a:lnTo>
                    <a:pt x="212" y="804"/>
                  </a:lnTo>
                  <a:lnTo>
                    <a:pt x="98" y="921"/>
                  </a:lnTo>
                  <a:lnTo>
                    <a:pt x="22" y="1011"/>
                  </a:lnTo>
                  <a:lnTo>
                    <a:pt x="0" y="1043"/>
                  </a:lnTo>
                  <a:lnTo>
                    <a:pt x="0" y="1528"/>
                  </a:lnTo>
                  <a:lnTo>
                    <a:pt x="12" y="1507"/>
                  </a:lnTo>
                  <a:lnTo>
                    <a:pt x="113" y="1357"/>
                  </a:lnTo>
                  <a:lnTo>
                    <a:pt x="227" y="1213"/>
                  </a:lnTo>
                  <a:lnTo>
                    <a:pt x="385" y="1046"/>
                  </a:lnTo>
                  <a:lnTo>
                    <a:pt x="535" y="913"/>
                  </a:lnTo>
                  <a:lnTo>
                    <a:pt x="648" y="823"/>
                  </a:lnTo>
                  <a:lnTo>
                    <a:pt x="774" y="733"/>
                  </a:lnTo>
                  <a:lnTo>
                    <a:pt x="913" y="647"/>
                  </a:lnTo>
                  <a:lnTo>
                    <a:pt x="1065" y="565"/>
                  </a:lnTo>
                  <a:lnTo>
                    <a:pt x="1230" y="487"/>
                  </a:lnTo>
                  <a:lnTo>
                    <a:pt x="1409" y="415"/>
                  </a:lnTo>
                  <a:lnTo>
                    <a:pt x="1602" y="353"/>
                  </a:lnTo>
                  <a:lnTo>
                    <a:pt x="1809" y="301"/>
                  </a:lnTo>
                  <a:lnTo>
                    <a:pt x="2031" y="260"/>
                  </a:lnTo>
                  <a:lnTo>
                    <a:pt x="2268" y="231"/>
                  </a:lnTo>
                  <a:lnTo>
                    <a:pt x="2520" y="216"/>
                  </a:lnTo>
                  <a:lnTo>
                    <a:pt x="2788" y="218"/>
                  </a:lnTo>
                  <a:lnTo>
                    <a:pt x="3072" y="237"/>
                  </a:lnTo>
                  <a:lnTo>
                    <a:pt x="3371" y="275"/>
                  </a:lnTo>
                  <a:lnTo>
                    <a:pt x="3688" y="333"/>
                  </a:lnTo>
                  <a:lnTo>
                    <a:pt x="4021" y="412"/>
                  </a:lnTo>
                  <a:lnTo>
                    <a:pt x="4372" y="516"/>
                  </a:lnTo>
                  <a:lnTo>
                    <a:pt x="4741" y="644"/>
                  </a:lnTo>
                  <a:lnTo>
                    <a:pt x="5126" y="798"/>
                  </a:lnTo>
                  <a:lnTo>
                    <a:pt x="5531" y="981"/>
                  </a:lnTo>
                  <a:lnTo>
                    <a:pt x="5954" y="1193"/>
                  </a:lnTo>
                  <a:lnTo>
                    <a:pt x="6175" y="1311"/>
                  </a:lnTo>
                  <a:lnTo>
                    <a:pt x="6330" y="1396"/>
                  </a:lnTo>
                  <a:lnTo>
                    <a:pt x="6484" y="1478"/>
                  </a:lnTo>
                  <a:lnTo>
                    <a:pt x="6455" y="135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728"/>
            <p:cNvSpPr>
              <a:spLocks/>
            </p:cNvSpPr>
            <p:nvPr userDrawn="1"/>
          </p:nvSpPr>
          <p:spPr bwMode="auto">
            <a:xfrm flipH="1">
              <a:off x="0" y="5321299"/>
              <a:ext cx="6413500" cy="775949"/>
            </a:xfrm>
            <a:custGeom>
              <a:avLst/>
              <a:gdLst>
                <a:gd name="T0" fmla="*/ 7822 w 7822"/>
                <a:gd name="T1" fmla="*/ 126 h 1883"/>
                <a:gd name="T2" fmla="*/ 7788 w 7822"/>
                <a:gd name="T3" fmla="*/ 180 h 1883"/>
                <a:gd name="T4" fmla="*/ 7687 w 7822"/>
                <a:gd name="T5" fmla="*/ 319 h 1883"/>
                <a:gd name="T6" fmla="*/ 7545 w 7822"/>
                <a:gd name="T7" fmla="*/ 489 h 1883"/>
                <a:gd name="T8" fmla="*/ 7356 w 7822"/>
                <a:gd name="T9" fmla="*/ 678 h 1883"/>
                <a:gd name="T10" fmla="*/ 7182 w 7822"/>
                <a:gd name="T11" fmla="*/ 823 h 1883"/>
                <a:gd name="T12" fmla="*/ 7051 w 7822"/>
                <a:gd name="T13" fmla="*/ 921 h 1883"/>
                <a:gd name="T14" fmla="*/ 6907 w 7822"/>
                <a:gd name="T15" fmla="*/ 1016 h 1883"/>
                <a:gd name="T16" fmla="*/ 6750 w 7822"/>
                <a:gd name="T17" fmla="*/ 1110 h 1883"/>
                <a:gd name="T18" fmla="*/ 6580 w 7822"/>
                <a:gd name="T19" fmla="*/ 1198 h 1883"/>
                <a:gd name="T20" fmla="*/ 6394 w 7822"/>
                <a:gd name="T21" fmla="*/ 1280 h 1883"/>
                <a:gd name="T22" fmla="*/ 6195 w 7822"/>
                <a:gd name="T23" fmla="*/ 1355 h 1883"/>
                <a:gd name="T24" fmla="*/ 5982 w 7822"/>
                <a:gd name="T25" fmla="*/ 1421 h 1883"/>
                <a:gd name="T26" fmla="*/ 5753 w 7822"/>
                <a:gd name="T27" fmla="*/ 1477 h 1883"/>
                <a:gd name="T28" fmla="*/ 5509 w 7822"/>
                <a:gd name="T29" fmla="*/ 1522 h 1883"/>
                <a:gd name="T30" fmla="*/ 5248 w 7822"/>
                <a:gd name="T31" fmla="*/ 1553 h 1883"/>
                <a:gd name="T32" fmla="*/ 4971 w 7822"/>
                <a:gd name="T33" fmla="*/ 1571 h 1883"/>
                <a:gd name="T34" fmla="*/ 4679 w 7822"/>
                <a:gd name="T35" fmla="*/ 1572 h 1883"/>
                <a:gd name="T36" fmla="*/ 4368 w 7822"/>
                <a:gd name="T37" fmla="*/ 1556 h 1883"/>
                <a:gd name="T38" fmla="*/ 4041 w 7822"/>
                <a:gd name="T39" fmla="*/ 1522 h 1883"/>
                <a:gd name="T40" fmla="*/ 3697 w 7822"/>
                <a:gd name="T41" fmla="*/ 1467 h 1883"/>
                <a:gd name="T42" fmla="*/ 3334 w 7822"/>
                <a:gd name="T43" fmla="*/ 1392 h 1883"/>
                <a:gd name="T44" fmla="*/ 2953 w 7822"/>
                <a:gd name="T45" fmla="*/ 1293 h 1883"/>
                <a:gd name="T46" fmla="*/ 2552 w 7822"/>
                <a:gd name="T47" fmla="*/ 1170 h 1883"/>
                <a:gd name="T48" fmla="*/ 2133 w 7822"/>
                <a:gd name="T49" fmla="*/ 1022 h 1883"/>
                <a:gd name="T50" fmla="*/ 1694 w 7822"/>
                <a:gd name="T51" fmla="*/ 848 h 1883"/>
                <a:gd name="T52" fmla="*/ 1236 w 7822"/>
                <a:gd name="T53" fmla="*/ 643 h 1883"/>
                <a:gd name="T54" fmla="*/ 757 w 7822"/>
                <a:gd name="T55" fmla="*/ 410 h 1883"/>
                <a:gd name="T56" fmla="*/ 259 w 7822"/>
                <a:gd name="T57" fmla="*/ 147 h 1883"/>
                <a:gd name="T58" fmla="*/ 0 w 7822"/>
                <a:gd name="T59" fmla="*/ 0 h 1883"/>
                <a:gd name="T60" fmla="*/ 34 w 7822"/>
                <a:gd name="T61" fmla="*/ 136 h 1883"/>
                <a:gd name="T62" fmla="*/ 299 w 7822"/>
                <a:gd name="T63" fmla="*/ 288 h 1883"/>
                <a:gd name="T64" fmla="*/ 807 w 7822"/>
                <a:gd name="T65" fmla="*/ 564 h 1883"/>
                <a:gd name="T66" fmla="*/ 1294 w 7822"/>
                <a:gd name="T67" fmla="*/ 809 h 1883"/>
                <a:gd name="T68" fmla="*/ 1761 w 7822"/>
                <a:gd name="T69" fmla="*/ 1026 h 1883"/>
                <a:gd name="T70" fmla="*/ 2204 w 7822"/>
                <a:gd name="T71" fmla="*/ 1215 h 1883"/>
                <a:gd name="T72" fmla="*/ 2629 w 7822"/>
                <a:gd name="T73" fmla="*/ 1378 h 1883"/>
                <a:gd name="T74" fmla="*/ 3032 w 7822"/>
                <a:gd name="T75" fmla="*/ 1514 h 1883"/>
                <a:gd name="T76" fmla="*/ 3415 w 7822"/>
                <a:gd name="T77" fmla="*/ 1627 h 1883"/>
                <a:gd name="T78" fmla="*/ 3779 w 7822"/>
                <a:gd name="T79" fmla="*/ 1718 h 1883"/>
                <a:gd name="T80" fmla="*/ 4125 w 7822"/>
                <a:gd name="T81" fmla="*/ 1788 h 1883"/>
                <a:gd name="T82" fmla="*/ 4452 w 7822"/>
                <a:gd name="T83" fmla="*/ 1837 h 1883"/>
                <a:gd name="T84" fmla="*/ 4760 w 7822"/>
                <a:gd name="T85" fmla="*/ 1869 h 1883"/>
                <a:gd name="T86" fmla="*/ 5052 w 7822"/>
                <a:gd name="T87" fmla="*/ 1883 h 1883"/>
                <a:gd name="T88" fmla="*/ 5326 w 7822"/>
                <a:gd name="T89" fmla="*/ 1882 h 1883"/>
                <a:gd name="T90" fmla="*/ 5582 w 7822"/>
                <a:gd name="T91" fmla="*/ 1866 h 1883"/>
                <a:gd name="T92" fmla="*/ 5824 w 7822"/>
                <a:gd name="T93" fmla="*/ 1836 h 1883"/>
                <a:gd name="T94" fmla="*/ 6049 w 7822"/>
                <a:gd name="T95" fmla="*/ 1795 h 1883"/>
                <a:gd name="T96" fmla="*/ 6257 w 7822"/>
                <a:gd name="T97" fmla="*/ 1743 h 1883"/>
                <a:gd name="T98" fmla="*/ 6452 w 7822"/>
                <a:gd name="T99" fmla="*/ 1683 h 1883"/>
                <a:gd name="T100" fmla="*/ 6632 w 7822"/>
                <a:gd name="T101" fmla="*/ 1615 h 1883"/>
                <a:gd name="T102" fmla="*/ 6797 w 7822"/>
                <a:gd name="T103" fmla="*/ 1540 h 1883"/>
                <a:gd name="T104" fmla="*/ 6948 w 7822"/>
                <a:gd name="T105" fmla="*/ 1460 h 1883"/>
                <a:gd name="T106" fmla="*/ 7088 w 7822"/>
                <a:gd name="T107" fmla="*/ 1376 h 1883"/>
                <a:gd name="T108" fmla="*/ 7213 w 7822"/>
                <a:gd name="T109" fmla="*/ 1291 h 1883"/>
                <a:gd name="T110" fmla="*/ 7326 w 7822"/>
                <a:gd name="T111" fmla="*/ 1203 h 1883"/>
                <a:gd name="T112" fmla="*/ 7428 w 7822"/>
                <a:gd name="T113" fmla="*/ 1117 h 1883"/>
                <a:gd name="T114" fmla="*/ 7559 w 7822"/>
                <a:gd name="T115" fmla="*/ 990 h 1883"/>
                <a:gd name="T116" fmla="*/ 7694 w 7822"/>
                <a:gd name="T117" fmla="*/ 833 h 1883"/>
                <a:gd name="T118" fmla="*/ 7791 w 7822"/>
                <a:gd name="T119" fmla="*/ 704 h 1883"/>
                <a:gd name="T120" fmla="*/ 7822 w 7822"/>
                <a:gd name="T121" fmla="*/ 652 h 1883"/>
                <a:gd name="T122" fmla="*/ 7822 w 7822"/>
                <a:gd name="T123" fmla="*/ 126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22" h="1883">
                  <a:moveTo>
                    <a:pt x="7822" y="126"/>
                  </a:moveTo>
                  <a:lnTo>
                    <a:pt x="7788" y="180"/>
                  </a:lnTo>
                  <a:lnTo>
                    <a:pt x="7687" y="319"/>
                  </a:lnTo>
                  <a:lnTo>
                    <a:pt x="7545" y="489"/>
                  </a:lnTo>
                  <a:lnTo>
                    <a:pt x="7356" y="678"/>
                  </a:lnTo>
                  <a:lnTo>
                    <a:pt x="7182" y="823"/>
                  </a:lnTo>
                  <a:lnTo>
                    <a:pt x="7051" y="921"/>
                  </a:lnTo>
                  <a:lnTo>
                    <a:pt x="6907" y="1016"/>
                  </a:lnTo>
                  <a:lnTo>
                    <a:pt x="6750" y="1110"/>
                  </a:lnTo>
                  <a:lnTo>
                    <a:pt x="6580" y="1198"/>
                  </a:lnTo>
                  <a:lnTo>
                    <a:pt x="6394" y="1280"/>
                  </a:lnTo>
                  <a:lnTo>
                    <a:pt x="6195" y="1355"/>
                  </a:lnTo>
                  <a:lnTo>
                    <a:pt x="5982" y="1421"/>
                  </a:lnTo>
                  <a:lnTo>
                    <a:pt x="5753" y="1477"/>
                  </a:lnTo>
                  <a:lnTo>
                    <a:pt x="5509" y="1522"/>
                  </a:lnTo>
                  <a:lnTo>
                    <a:pt x="5248" y="1553"/>
                  </a:lnTo>
                  <a:lnTo>
                    <a:pt x="4971" y="1571"/>
                  </a:lnTo>
                  <a:lnTo>
                    <a:pt x="4679" y="1572"/>
                  </a:lnTo>
                  <a:lnTo>
                    <a:pt x="4368" y="1556"/>
                  </a:lnTo>
                  <a:lnTo>
                    <a:pt x="4041" y="1522"/>
                  </a:lnTo>
                  <a:lnTo>
                    <a:pt x="3697" y="1467"/>
                  </a:lnTo>
                  <a:lnTo>
                    <a:pt x="3334" y="1392"/>
                  </a:lnTo>
                  <a:lnTo>
                    <a:pt x="2953" y="1293"/>
                  </a:lnTo>
                  <a:lnTo>
                    <a:pt x="2552" y="1170"/>
                  </a:lnTo>
                  <a:lnTo>
                    <a:pt x="2133" y="1022"/>
                  </a:lnTo>
                  <a:lnTo>
                    <a:pt x="1694" y="848"/>
                  </a:lnTo>
                  <a:lnTo>
                    <a:pt x="1236" y="643"/>
                  </a:lnTo>
                  <a:lnTo>
                    <a:pt x="757" y="410"/>
                  </a:lnTo>
                  <a:lnTo>
                    <a:pt x="259" y="147"/>
                  </a:lnTo>
                  <a:lnTo>
                    <a:pt x="0" y="0"/>
                  </a:lnTo>
                  <a:lnTo>
                    <a:pt x="34" y="136"/>
                  </a:lnTo>
                  <a:lnTo>
                    <a:pt x="299" y="288"/>
                  </a:lnTo>
                  <a:lnTo>
                    <a:pt x="807" y="564"/>
                  </a:lnTo>
                  <a:lnTo>
                    <a:pt x="1294" y="809"/>
                  </a:lnTo>
                  <a:lnTo>
                    <a:pt x="1761" y="1026"/>
                  </a:lnTo>
                  <a:lnTo>
                    <a:pt x="2204" y="1215"/>
                  </a:lnTo>
                  <a:lnTo>
                    <a:pt x="2629" y="1378"/>
                  </a:lnTo>
                  <a:lnTo>
                    <a:pt x="3032" y="1514"/>
                  </a:lnTo>
                  <a:lnTo>
                    <a:pt x="3415" y="1627"/>
                  </a:lnTo>
                  <a:lnTo>
                    <a:pt x="3779" y="1718"/>
                  </a:lnTo>
                  <a:lnTo>
                    <a:pt x="4125" y="1788"/>
                  </a:lnTo>
                  <a:lnTo>
                    <a:pt x="4452" y="1837"/>
                  </a:lnTo>
                  <a:lnTo>
                    <a:pt x="4760" y="1869"/>
                  </a:lnTo>
                  <a:lnTo>
                    <a:pt x="5052" y="1883"/>
                  </a:lnTo>
                  <a:lnTo>
                    <a:pt x="5326" y="1882"/>
                  </a:lnTo>
                  <a:lnTo>
                    <a:pt x="5582" y="1866"/>
                  </a:lnTo>
                  <a:lnTo>
                    <a:pt x="5824" y="1836"/>
                  </a:lnTo>
                  <a:lnTo>
                    <a:pt x="6049" y="1795"/>
                  </a:lnTo>
                  <a:lnTo>
                    <a:pt x="6257" y="1743"/>
                  </a:lnTo>
                  <a:lnTo>
                    <a:pt x="6452" y="1683"/>
                  </a:lnTo>
                  <a:lnTo>
                    <a:pt x="6632" y="1615"/>
                  </a:lnTo>
                  <a:lnTo>
                    <a:pt x="6797" y="1540"/>
                  </a:lnTo>
                  <a:lnTo>
                    <a:pt x="6948" y="1460"/>
                  </a:lnTo>
                  <a:lnTo>
                    <a:pt x="7088" y="1376"/>
                  </a:lnTo>
                  <a:lnTo>
                    <a:pt x="7213" y="1291"/>
                  </a:lnTo>
                  <a:lnTo>
                    <a:pt x="7326" y="1203"/>
                  </a:lnTo>
                  <a:lnTo>
                    <a:pt x="7428" y="1117"/>
                  </a:lnTo>
                  <a:lnTo>
                    <a:pt x="7559" y="990"/>
                  </a:lnTo>
                  <a:lnTo>
                    <a:pt x="7694" y="833"/>
                  </a:lnTo>
                  <a:lnTo>
                    <a:pt x="7791" y="704"/>
                  </a:lnTo>
                  <a:lnTo>
                    <a:pt x="7822" y="652"/>
                  </a:lnTo>
                  <a:lnTo>
                    <a:pt x="7822" y="126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49397" y="6336675"/>
              <a:ext cx="12192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prstClr val="white"/>
                  </a:solidFill>
                  <a:latin typeface="Candara" panose="020E0502030303020204" pitchFamily="34" charset="0"/>
                </a:rPr>
                <a:t>Integritas  </a:t>
              </a:r>
              <a:r>
                <a:rPr lang="en-US" sz="1600" b="1" dirty="0">
                  <a:solidFill>
                    <a:prstClr val="white"/>
                  </a:solidFill>
                  <a:latin typeface="Candara" panose="020E0502030303020204" pitchFamily="34" charset="0"/>
                </a:rPr>
                <a:t>  </a:t>
              </a:r>
              <a:r>
                <a:rPr lang="id-ID" sz="1600" b="1" dirty="0">
                  <a:solidFill>
                    <a:prstClr val="white"/>
                  </a:solidFill>
                  <a:latin typeface="Candara" panose="020E0502030303020204" pitchFamily="34" charset="0"/>
                </a:rPr>
                <a:t>Profesionalisme  </a:t>
              </a:r>
              <a:r>
                <a:rPr lang="en-US" sz="1600" b="1" dirty="0">
                  <a:solidFill>
                    <a:prstClr val="white"/>
                  </a:solidFill>
                  <a:latin typeface="Candara" panose="020E0502030303020204" pitchFamily="34" charset="0"/>
                </a:rPr>
                <a:t>  </a:t>
              </a:r>
              <a:r>
                <a:rPr lang="id-ID" sz="1600" b="1" dirty="0">
                  <a:solidFill>
                    <a:prstClr val="white"/>
                  </a:solidFill>
                  <a:latin typeface="Candara" panose="020E0502030303020204" pitchFamily="34" charset="0"/>
                </a:rPr>
                <a:t>Sinergi  </a:t>
              </a:r>
              <a:r>
                <a:rPr lang="en-US" sz="1600" b="1" dirty="0">
                  <a:solidFill>
                    <a:prstClr val="white"/>
                  </a:solidFill>
                  <a:latin typeface="Candara" panose="020E0502030303020204" pitchFamily="34" charset="0"/>
                </a:rPr>
                <a:t>  </a:t>
              </a:r>
              <a:r>
                <a:rPr lang="id-ID" sz="1600" b="1" dirty="0">
                  <a:solidFill>
                    <a:prstClr val="white"/>
                  </a:solidFill>
                  <a:latin typeface="Candara" panose="020E0502030303020204" pitchFamily="34" charset="0"/>
                </a:rPr>
                <a:t>Pelayanan  </a:t>
              </a:r>
              <a:r>
                <a:rPr lang="en-US" sz="1600" b="1" dirty="0">
                  <a:solidFill>
                    <a:prstClr val="white"/>
                  </a:solidFill>
                  <a:latin typeface="Candara" panose="020E0502030303020204" pitchFamily="34" charset="0"/>
                </a:rPr>
                <a:t>  </a:t>
              </a:r>
              <a:r>
                <a:rPr lang="id-ID" sz="1600" b="1" dirty="0">
                  <a:solidFill>
                    <a:prstClr val="white"/>
                  </a:solidFill>
                  <a:latin typeface="Candara" panose="020E0502030303020204" pitchFamily="34" charset="0"/>
                </a:rPr>
                <a:t>Kesempurnaan</a:t>
              </a: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-206477" y="6683832"/>
              <a:ext cx="12713109" cy="958645"/>
            </a:xfrm>
            <a:prstGeom prst="rect">
              <a:avLst/>
            </a:prstGeom>
            <a:solidFill>
              <a:srgbClr val="F8F8F8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65719" y="-197689"/>
            <a:ext cx="2359356" cy="18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7C05-A3C6-4E90-96A9-A418E197E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0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7C05-A3C6-4E90-96A9-A418E197E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51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1">
                <a:solidFill>
                  <a:srgbClr val="5858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026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7E60-81A9-49CC-81FC-D2F76D44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83834-2AF8-43F9-B66F-DBA23FE83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DDDA4-D758-47DF-9F8A-4ED0C193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47F3E-7ECF-4527-B6FD-B8FC746E2B29}" type="datetimeFigureOut">
              <a:rPr lang="en-AU" smtClean="0"/>
              <a:t>17/07/2022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368B8-62ED-4B86-86FF-8D9EE200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6F45D-F051-4F52-A09E-A96B6F4D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8FCA-1C89-4814-A201-446433B69BB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607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2" y="6356360"/>
            <a:ext cx="7315201" cy="365125"/>
          </a:xfrm>
        </p:spPr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42D87-E7EC-47CB-9B24-ABCD3CF6255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838202" y="1396322"/>
            <a:ext cx="10515599" cy="4769707"/>
          </a:xfrm>
        </p:spPr>
        <p:txBody>
          <a:bodyPr/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1827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BA024C-6A4C-497D-AE3E-260318E0A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48" y="0"/>
            <a:ext cx="12191997" cy="6858000"/>
          </a:xfrm>
          <a:prstGeom prst="rect">
            <a:avLst/>
          </a:prstGeom>
        </p:spPr>
      </p:pic>
      <p:sp>
        <p:nvSpPr>
          <p:cNvPr id="48" name="Rectangle 75"/>
          <p:cNvSpPr>
            <a:spLocks noChangeArrowheads="1"/>
          </p:cNvSpPr>
          <p:nvPr userDrawn="1"/>
        </p:nvSpPr>
        <p:spPr bwMode="gray">
          <a:xfrm>
            <a:off x="-16472" y="4957009"/>
            <a:ext cx="12208472" cy="203359"/>
          </a:xfrm>
          <a:prstGeom prst="rect">
            <a:avLst/>
          </a:prstGeom>
          <a:solidFill>
            <a:srgbClr val="FFD7A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32FB24-7BDC-496B-AE79-A266BC3E6894}"/>
              </a:ext>
            </a:extLst>
          </p:cNvPr>
          <p:cNvSpPr/>
          <p:nvPr userDrawn="1"/>
        </p:nvSpPr>
        <p:spPr>
          <a:xfrm>
            <a:off x="8" y="5156200"/>
            <a:ext cx="12208473" cy="1710268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2961" y="6541245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prstClr val="white"/>
                </a:solidFill>
                <a:latin typeface="Candara" panose="020E0502030303020204" pitchFamily="34" charset="0"/>
              </a:rPr>
              <a:t>Integritas  </a:t>
            </a:r>
            <a:r>
              <a:rPr lang="en-US" sz="1400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400" dirty="0">
                <a:solidFill>
                  <a:prstClr val="white"/>
                </a:solidFill>
                <a:latin typeface="Candara" panose="020E0502030303020204" pitchFamily="34" charset="0"/>
              </a:rPr>
              <a:t>Profesionalisme  </a:t>
            </a:r>
            <a:r>
              <a:rPr lang="en-US" sz="1400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400" dirty="0">
                <a:solidFill>
                  <a:prstClr val="white"/>
                </a:solidFill>
                <a:latin typeface="Candara" panose="020E0502030303020204" pitchFamily="34" charset="0"/>
              </a:rPr>
              <a:t>Sinergi  </a:t>
            </a:r>
            <a:r>
              <a:rPr lang="en-US" sz="1400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400" dirty="0">
                <a:solidFill>
                  <a:prstClr val="white"/>
                </a:solidFill>
                <a:latin typeface="Candara" panose="020E0502030303020204" pitchFamily="34" charset="0"/>
              </a:rPr>
              <a:t>Pelayanan  </a:t>
            </a:r>
            <a:r>
              <a:rPr lang="en-US" sz="1400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400" dirty="0">
                <a:solidFill>
                  <a:prstClr val="white"/>
                </a:solidFill>
                <a:latin typeface="Candara" panose="020E0502030303020204" pitchFamily="34" charset="0"/>
              </a:rPr>
              <a:t>Kesempurnaan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0A4EC-455C-482A-B7D0-59507CEBA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74" y="808382"/>
            <a:ext cx="4049115" cy="3794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2071D1-FA21-4E7B-B096-4E325BC349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0" y="79935"/>
            <a:ext cx="2244409" cy="8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72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454"/>
            <a:ext cx="10515600" cy="4652963"/>
          </a:xfrm>
        </p:spPr>
        <p:txBody>
          <a:bodyPr/>
          <a:lstStyle>
            <a:lvl1pPr marL="217880" indent="-217880">
              <a:buFont typeface="Wingdings" panose="05000000000000000000" pitchFamily="2" charset="2"/>
              <a:buChar char="§"/>
              <a:defRPr/>
            </a:lvl1pPr>
            <a:lvl2pPr marL="514337" indent="-254788">
              <a:buSzPct val="110000"/>
              <a:defRPr/>
            </a:lvl2pPr>
            <a:lvl3pPr marL="685783" indent="-166684">
              <a:buSzPct val="90000"/>
              <a:buFont typeface="Arial" panose="020B0604020202020204" pitchFamily="34" charset="0"/>
              <a:buChar char="•"/>
              <a:defRPr/>
            </a:lvl3pPr>
            <a:lvl4pPr marL="945332" indent="-171446">
              <a:defRPr/>
            </a:lvl4pPr>
            <a:lvl5pPr marL="1204883" indent="-171446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6B8534F-7C82-4453-A63E-644442662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1B5E7881-4E42-4770-8C80-FD0C94CE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7A1B2D-8907-44A2-BA0C-208202EA7D19}"/>
              </a:ext>
            </a:extLst>
          </p:cNvPr>
          <p:cNvSpPr/>
          <p:nvPr userDrawn="1"/>
        </p:nvSpPr>
        <p:spPr>
          <a:xfrm>
            <a:off x="0" y="6595426"/>
            <a:ext cx="12208481" cy="262574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prstClr val="white"/>
              </a:solidFill>
            </a:endParaRPr>
          </a:p>
        </p:txBody>
      </p:sp>
      <p:sp>
        <p:nvSpPr>
          <p:cNvPr id="30" name="Rectangle 75">
            <a:extLst>
              <a:ext uri="{FF2B5EF4-FFF2-40B4-BE49-F238E27FC236}">
                <a16:creationId xmlns:a16="http://schemas.microsoft.com/office/drawing/2014/main" id="{51839357-5BB0-4C66-8DE2-C395F8C660F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3" y="6497443"/>
            <a:ext cx="12208476" cy="10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>
              <a:solidFill>
                <a:srgbClr val="ED7D3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00F3E1-17D6-4C4F-A897-7938C76105A0}"/>
              </a:ext>
            </a:extLst>
          </p:cNvPr>
          <p:cNvSpPr txBox="1"/>
          <p:nvPr userDrawn="1"/>
        </p:nvSpPr>
        <p:spPr>
          <a:xfrm>
            <a:off x="296223" y="6608242"/>
            <a:ext cx="10399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prstClr val="white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Inspektorat</a:t>
            </a:r>
            <a:r>
              <a:rPr lang="en-US" sz="1100" dirty="0">
                <a:solidFill>
                  <a:prstClr val="white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Jenderal</a:t>
            </a:r>
            <a:r>
              <a:rPr lang="en-US" sz="1100" dirty="0">
                <a:solidFill>
                  <a:prstClr val="white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  <a:r>
              <a:rPr lang="en-US" sz="1050" i="1" dirty="0">
                <a:solidFill>
                  <a:srgbClr val="FFC000"/>
                </a:solidFill>
                <a:latin typeface="Monotype Corsiva" panose="03010101010201010101" pitchFamily="66" charset="0"/>
                <a:cs typeface="BrowalliaUPC" panose="020B0604020202020204" pitchFamily="34" charset="-34"/>
              </a:rPr>
              <a:t>toward IACM 4</a:t>
            </a:r>
            <a:endParaRPr lang="id-ID" sz="1050" i="1" dirty="0">
              <a:solidFill>
                <a:srgbClr val="FFC000"/>
              </a:solidFill>
              <a:latin typeface="Monotype Corsiva" panose="03010101010201010101" pitchFamily="66" charset="0"/>
              <a:cs typeface="BrowalliaUPC" panose="020B0604020202020204" pitchFamily="34" charset="-34"/>
            </a:endParaRPr>
          </a:p>
        </p:txBody>
      </p:sp>
      <p:pic>
        <p:nvPicPr>
          <p:cNvPr id="11" name="Picture 2" descr="Hasil gambar untuk logo kemenkeu">
            <a:extLst>
              <a:ext uri="{FF2B5EF4-FFF2-40B4-BE49-F238E27FC236}">
                <a16:creationId xmlns:a16="http://schemas.microsoft.com/office/drawing/2014/main" id="{B31B5DED-C059-47AD-AA7E-6F63E531E7F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 r="69698" b="36296"/>
          <a:stretch/>
        </p:blipFill>
        <p:spPr bwMode="auto">
          <a:xfrm>
            <a:off x="58746" y="6575530"/>
            <a:ext cx="291774" cy="28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DDA0A0-E5E1-4CEF-8772-135DE07AA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65279" y="65397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F7AF81B1-4511-488E-BE2F-880BB9BEB9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50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AE16020-E471-48C3-A3BC-8096DC02C7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38" y="-312"/>
            <a:ext cx="12191996" cy="6639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4DB47B-E1E9-49B9-8A33-FD54C19F78BD}"/>
              </a:ext>
            </a:extLst>
          </p:cNvPr>
          <p:cNvSpPr txBox="1"/>
          <p:nvPr userDrawn="1"/>
        </p:nvSpPr>
        <p:spPr>
          <a:xfrm>
            <a:off x="537530" y="3623281"/>
            <a:ext cx="33057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500" dirty="0">
                <a:solidFill>
                  <a:srgbClr val="4472C4">
                    <a:lumMod val="75000"/>
                  </a:srgbClr>
                </a:solidFill>
                <a:latin typeface="Garamond" panose="02020404030301010803" pitchFamily="18" charset="0"/>
              </a:rPr>
              <a:t>Terima Kasih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29D7C57F-C39B-466B-9894-8B364B9EB5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7530" y="4483751"/>
            <a:ext cx="4121659" cy="101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id-ID" sz="140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Inspektorat Jenderal Kementerian Keuangan</a:t>
            </a:r>
          </a:p>
          <a:p>
            <a:pPr>
              <a:lnSpc>
                <a:spcPct val="110000"/>
              </a:lnSpc>
            </a:pPr>
            <a:r>
              <a:rPr lang="id-ID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G</a:t>
            </a:r>
            <a:r>
              <a:rPr lang="en-US" sz="1050" b="0" i="0" dirty="0" err="1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edung</a:t>
            </a:r>
            <a:r>
              <a:rPr lang="id-ID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 Djuanda II Lantai 4–13</a:t>
            </a:r>
            <a:endParaRPr lang="en-US" sz="1050" b="0" i="0" dirty="0">
              <a:solidFill>
                <a:srgbClr val="E7E6E6">
                  <a:lumMod val="25000"/>
                </a:srgbClr>
              </a:solidFill>
              <a:latin typeface="Garamond" panose="02020404030301010803" pitchFamily="18" charset="0"/>
            </a:endParaRPr>
          </a:p>
          <a:p>
            <a:pPr>
              <a:lnSpc>
                <a:spcPct val="110000"/>
              </a:lnSpc>
            </a:pPr>
            <a:r>
              <a:rPr lang="id-ID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Jl. Dr. Wahidin No. 1 Jakarta</a:t>
            </a:r>
            <a:r>
              <a:rPr lang="en-US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 10710</a:t>
            </a:r>
          </a:p>
          <a:p>
            <a:pPr>
              <a:lnSpc>
                <a:spcPct val="110000"/>
              </a:lnSpc>
            </a:pPr>
            <a:r>
              <a:rPr lang="en-US" sz="1050" b="0" i="0" dirty="0" err="1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Telp</a:t>
            </a:r>
            <a:r>
              <a:rPr lang="id-ID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.</a:t>
            </a:r>
            <a:r>
              <a:rPr lang="en-US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 (021) 3865430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E54898-8AE9-46AB-99BE-9A91B4E2B7C9}"/>
              </a:ext>
            </a:extLst>
          </p:cNvPr>
          <p:cNvGrpSpPr/>
          <p:nvPr userDrawn="1"/>
        </p:nvGrpSpPr>
        <p:grpSpPr>
          <a:xfrm>
            <a:off x="1428358" y="6226794"/>
            <a:ext cx="10276452" cy="248499"/>
            <a:chOff x="-332636" y="3103395"/>
            <a:chExt cx="7707339" cy="2484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CD1FCEB-7E5B-4517-BB7A-F2A3C54EAF1F}"/>
                </a:ext>
              </a:extLst>
            </p:cNvPr>
            <p:cNvGrpSpPr/>
            <p:nvPr userDrawn="1"/>
          </p:nvGrpSpPr>
          <p:grpSpPr>
            <a:xfrm>
              <a:off x="3657798" y="3105270"/>
              <a:ext cx="1135919" cy="246221"/>
              <a:chOff x="2418585" y="4933105"/>
              <a:chExt cx="1135919" cy="246221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43FCD8A-392F-4EEA-8216-E514F012919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8585" y="4968574"/>
                <a:ext cx="174185" cy="174185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541B6D-9A68-43B8-9573-0B26F7121D81}"/>
                  </a:ext>
                </a:extLst>
              </p:cNvPr>
              <p:cNvSpPr txBox="1"/>
              <p:nvPr userDrawn="1"/>
            </p:nvSpPr>
            <p:spPr>
              <a:xfrm>
                <a:off x="2589498" y="4933105"/>
                <a:ext cx="965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itjenkemenkeu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DE2F26C-3739-4C32-83A7-FEA23B6025A8}"/>
                </a:ext>
              </a:extLst>
            </p:cNvPr>
            <p:cNvGrpSpPr/>
            <p:nvPr userDrawn="1"/>
          </p:nvGrpSpPr>
          <p:grpSpPr>
            <a:xfrm>
              <a:off x="2509835" y="3104382"/>
              <a:ext cx="1109516" cy="246221"/>
              <a:chOff x="1819118" y="4894372"/>
              <a:chExt cx="1109516" cy="246221"/>
            </a:xfrm>
          </p:grpSpPr>
          <p:sp>
            <p:nvSpPr>
              <p:cNvPr id="51" name="Freeform 42">
                <a:extLst>
                  <a:ext uri="{FF2B5EF4-FFF2-40B4-BE49-F238E27FC236}">
                    <a16:creationId xmlns:a16="http://schemas.microsoft.com/office/drawing/2014/main" id="{1DE11E0A-C235-4E7C-B2ED-68E260AF7EF7}"/>
                  </a:ext>
                </a:extLst>
              </p:cNvPr>
              <p:cNvSpPr/>
              <p:nvPr userDrawn="1"/>
            </p:nvSpPr>
            <p:spPr>
              <a:xfrm>
                <a:off x="1819118" y="4942092"/>
                <a:ext cx="161557" cy="143907"/>
              </a:xfrm>
              <a:custGeom>
                <a:avLst/>
                <a:gdLst/>
                <a:ahLst/>
                <a:cxnLst/>
                <a:rect l="l" t="t" r="r" b="b"/>
                <a:pathLst>
                  <a:path w="443976" h="360589">
                    <a:moveTo>
                      <a:pt x="307346" y="0"/>
                    </a:moveTo>
                    <a:cubicBezTo>
                      <a:pt x="333639" y="0"/>
                      <a:pt x="355800" y="9578"/>
                      <a:pt x="373830" y="28734"/>
                    </a:cubicBezTo>
                    <a:cubicBezTo>
                      <a:pt x="394301" y="24790"/>
                      <a:pt x="413551" y="17466"/>
                      <a:pt x="431581" y="6761"/>
                    </a:cubicBezTo>
                    <a:cubicBezTo>
                      <a:pt x="424632" y="28359"/>
                      <a:pt x="411298" y="45074"/>
                      <a:pt x="391578" y="56905"/>
                    </a:cubicBezTo>
                    <a:cubicBezTo>
                      <a:pt x="409044" y="55027"/>
                      <a:pt x="426510" y="50332"/>
                      <a:pt x="443976" y="42820"/>
                    </a:cubicBezTo>
                    <a:cubicBezTo>
                      <a:pt x="431392" y="61225"/>
                      <a:pt x="416180" y="76907"/>
                      <a:pt x="398339" y="89866"/>
                    </a:cubicBezTo>
                    <a:cubicBezTo>
                      <a:pt x="398526" y="92495"/>
                      <a:pt x="398620" y="96439"/>
                      <a:pt x="398620" y="101697"/>
                    </a:cubicBezTo>
                    <a:cubicBezTo>
                      <a:pt x="398620" y="126112"/>
                      <a:pt x="395052" y="150480"/>
                      <a:pt x="387915" y="174801"/>
                    </a:cubicBezTo>
                    <a:cubicBezTo>
                      <a:pt x="380778" y="199122"/>
                      <a:pt x="369933" y="222457"/>
                      <a:pt x="355378" y="244806"/>
                    </a:cubicBezTo>
                    <a:cubicBezTo>
                      <a:pt x="340823" y="267155"/>
                      <a:pt x="323497" y="286922"/>
                      <a:pt x="303402" y="304106"/>
                    </a:cubicBezTo>
                    <a:cubicBezTo>
                      <a:pt x="283307" y="321291"/>
                      <a:pt x="259080" y="335001"/>
                      <a:pt x="230722" y="345236"/>
                    </a:cubicBezTo>
                    <a:cubicBezTo>
                      <a:pt x="202362" y="355471"/>
                      <a:pt x="172032" y="360589"/>
                      <a:pt x="139728" y="360589"/>
                    </a:cubicBezTo>
                    <a:cubicBezTo>
                      <a:pt x="88832" y="360589"/>
                      <a:pt x="42256" y="346973"/>
                      <a:pt x="0" y="319741"/>
                    </a:cubicBezTo>
                    <a:cubicBezTo>
                      <a:pt x="6574" y="320492"/>
                      <a:pt x="13898" y="320868"/>
                      <a:pt x="21974" y="320868"/>
                    </a:cubicBezTo>
                    <a:cubicBezTo>
                      <a:pt x="64230" y="320868"/>
                      <a:pt x="101886" y="307909"/>
                      <a:pt x="134940" y="281992"/>
                    </a:cubicBezTo>
                    <a:cubicBezTo>
                      <a:pt x="115220" y="281616"/>
                      <a:pt x="97566" y="275560"/>
                      <a:pt x="81978" y="263822"/>
                    </a:cubicBezTo>
                    <a:cubicBezTo>
                      <a:pt x="66390" y="252084"/>
                      <a:pt x="55685" y="237106"/>
                      <a:pt x="49863" y="218889"/>
                    </a:cubicBezTo>
                    <a:cubicBezTo>
                      <a:pt x="56060" y="219828"/>
                      <a:pt x="61788" y="220297"/>
                      <a:pt x="67048" y="220297"/>
                    </a:cubicBezTo>
                    <a:cubicBezTo>
                      <a:pt x="75122" y="220297"/>
                      <a:pt x="83105" y="219264"/>
                      <a:pt x="90992" y="217199"/>
                    </a:cubicBezTo>
                    <a:cubicBezTo>
                      <a:pt x="69958" y="212879"/>
                      <a:pt x="52539" y="202409"/>
                      <a:pt x="38736" y="185788"/>
                    </a:cubicBezTo>
                    <a:cubicBezTo>
                      <a:pt x="24932" y="169167"/>
                      <a:pt x="18030" y="149870"/>
                      <a:pt x="18030" y="127896"/>
                    </a:cubicBezTo>
                    <a:lnTo>
                      <a:pt x="18030" y="126770"/>
                    </a:lnTo>
                    <a:cubicBezTo>
                      <a:pt x="30800" y="133906"/>
                      <a:pt x="44510" y="137756"/>
                      <a:pt x="59160" y="138320"/>
                    </a:cubicBezTo>
                    <a:cubicBezTo>
                      <a:pt x="46764" y="130056"/>
                      <a:pt x="36904" y="119257"/>
                      <a:pt x="29580" y="105923"/>
                    </a:cubicBezTo>
                    <a:cubicBezTo>
                      <a:pt x="22256" y="92589"/>
                      <a:pt x="18593" y="78128"/>
                      <a:pt x="18593" y="62540"/>
                    </a:cubicBezTo>
                    <a:cubicBezTo>
                      <a:pt x="18593" y="46013"/>
                      <a:pt x="22724" y="30706"/>
                      <a:pt x="30988" y="16621"/>
                    </a:cubicBezTo>
                    <a:cubicBezTo>
                      <a:pt x="53713" y="44604"/>
                      <a:pt x="81367" y="67000"/>
                      <a:pt x="113952" y="83809"/>
                    </a:cubicBezTo>
                    <a:cubicBezTo>
                      <a:pt x="146536" y="100617"/>
                      <a:pt x="181422" y="109961"/>
                      <a:pt x="218608" y="111839"/>
                    </a:cubicBezTo>
                    <a:cubicBezTo>
                      <a:pt x="217104" y="104702"/>
                      <a:pt x="216354" y="97753"/>
                      <a:pt x="216354" y="90992"/>
                    </a:cubicBezTo>
                    <a:cubicBezTo>
                      <a:pt x="216354" y="65826"/>
                      <a:pt x="225228" y="44369"/>
                      <a:pt x="242975" y="26621"/>
                    </a:cubicBezTo>
                    <a:cubicBezTo>
                      <a:pt x="260723" y="8874"/>
                      <a:pt x="282180" y="0"/>
                      <a:pt x="307346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prstClr val="white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B36927-F8D7-41CB-BFD1-6AECCBA4EDBD}"/>
                  </a:ext>
                </a:extLst>
              </p:cNvPr>
              <p:cNvSpPr txBox="1"/>
              <p:nvPr userDrawn="1"/>
            </p:nvSpPr>
            <p:spPr>
              <a:xfrm>
                <a:off x="1953651" y="4894372"/>
                <a:ext cx="97498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I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tjen</a:t>
                </a:r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K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emenkeu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D67D55-440C-4F5B-BB98-E1632126A152}"/>
                </a:ext>
              </a:extLst>
            </p:cNvPr>
            <p:cNvGrpSpPr/>
            <p:nvPr userDrawn="1"/>
          </p:nvGrpSpPr>
          <p:grpSpPr>
            <a:xfrm>
              <a:off x="1411603" y="3104895"/>
              <a:ext cx="1107225" cy="246221"/>
              <a:chOff x="1270776" y="4894885"/>
              <a:chExt cx="1107225" cy="24622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111446-A3DF-4E42-8BC5-DC6BF98A0663}"/>
                  </a:ext>
                </a:extLst>
              </p:cNvPr>
              <p:cNvSpPr txBox="1"/>
              <p:nvPr userDrawn="1"/>
            </p:nvSpPr>
            <p:spPr>
              <a:xfrm>
                <a:off x="1375546" y="4894885"/>
                <a:ext cx="10024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I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tjen</a:t>
                </a:r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K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emenkeu</a:t>
                </a:r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:a16="http://schemas.microsoft.com/office/drawing/2014/main" id="{66CCB607-21A9-46DC-8237-3DCB63138B60}"/>
                  </a:ext>
                </a:extLst>
              </p:cNvPr>
              <p:cNvSpPr/>
              <p:nvPr userDrawn="1"/>
            </p:nvSpPr>
            <p:spPr>
              <a:xfrm>
                <a:off x="1270776" y="4917449"/>
                <a:ext cx="106542" cy="195517"/>
              </a:xfrm>
              <a:custGeom>
                <a:avLst/>
                <a:gdLst/>
                <a:ahLst/>
                <a:cxnLst/>
                <a:rect l="l" t="t" r="r" b="b"/>
                <a:pathLst>
                  <a:path w="243398" h="468766">
                    <a:moveTo>
                      <a:pt x="179168" y="0"/>
                    </a:moveTo>
                    <a:cubicBezTo>
                      <a:pt x="206776" y="0"/>
                      <a:pt x="228186" y="1127"/>
                      <a:pt x="243398" y="3381"/>
                    </a:cubicBezTo>
                    <a:lnTo>
                      <a:pt x="243398" y="77752"/>
                    </a:lnTo>
                    <a:lnTo>
                      <a:pt x="199169" y="77752"/>
                    </a:lnTo>
                    <a:cubicBezTo>
                      <a:pt x="183018" y="77752"/>
                      <a:pt x="172125" y="81133"/>
                      <a:pt x="166491" y="87894"/>
                    </a:cubicBezTo>
                    <a:cubicBezTo>
                      <a:pt x="160857" y="94655"/>
                      <a:pt x="158040" y="104796"/>
                      <a:pt x="158040" y="118318"/>
                    </a:cubicBezTo>
                    <a:lnTo>
                      <a:pt x="158040" y="171562"/>
                    </a:lnTo>
                    <a:lnTo>
                      <a:pt x="240581" y="171562"/>
                    </a:lnTo>
                    <a:lnTo>
                      <a:pt x="229594" y="254948"/>
                    </a:lnTo>
                    <a:lnTo>
                      <a:pt x="158040" y="254948"/>
                    </a:lnTo>
                    <a:lnTo>
                      <a:pt x="158040" y="468766"/>
                    </a:lnTo>
                    <a:lnTo>
                      <a:pt x="71836" y="468766"/>
                    </a:lnTo>
                    <a:lnTo>
                      <a:pt x="71836" y="254948"/>
                    </a:lnTo>
                    <a:lnTo>
                      <a:pt x="0" y="254948"/>
                    </a:lnTo>
                    <a:lnTo>
                      <a:pt x="0" y="171562"/>
                    </a:lnTo>
                    <a:lnTo>
                      <a:pt x="71836" y="171562"/>
                    </a:lnTo>
                    <a:lnTo>
                      <a:pt x="71836" y="110149"/>
                    </a:lnTo>
                    <a:cubicBezTo>
                      <a:pt x="71836" y="75217"/>
                      <a:pt x="81602" y="48126"/>
                      <a:pt x="101134" y="28875"/>
                    </a:cubicBezTo>
                    <a:cubicBezTo>
                      <a:pt x="120667" y="9625"/>
                      <a:pt x="146677" y="0"/>
                      <a:pt x="1791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prstClr val="white"/>
                  </a:solidFill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A74461-B9EC-4335-BD59-3A02822956EE}"/>
                </a:ext>
              </a:extLst>
            </p:cNvPr>
            <p:cNvGrpSpPr/>
            <p:nvPr userDrawn="1"/>
          </p:nvGrpSpPr>
          <p:grpSpPr>
            <a:xfrm>
              <a:off x="-332636" y="3105673"/>
              <a:ext cx="1765654" cy="246221"/>
              <a:chOff x="4935644" y="4457583"/>
              <a:chExt cx="1765654" cy="24622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61B126-2B9F-4F67-9D82-1EB7EC073A4F}"/>
                  </a:ext>
                </a:extLst>
              </p:cNvPr>
              <p:cNvSpPr txBox="1"/>
              <p:nvPr userDrawn="1"/>
            </p:nvSpPr>
            <p:spPr>
              <a:xfrm>
                <a:off x="5072125" y="4457583"/>
                <a:ext cx="16291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www.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itjen</a:t>
                </a:r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.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kemenkeu</a:t>
                </a:r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.go.id</a:t>
                </a:r>
                <a:endParaRPr lang="id-ID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DCF26C74-50E9-451F-B81E-678B580B161A}"/>
                  </a:ext>
                </a:extLst>
              </p:cNvPr>
              <p:cNvSpPr/>
              <p:nvPr userDrawn="1"/>
            </p:nvSpPr>
            <p:spPr>
              <a:xfrm>
                <a:off x="4935644" y="4507201"/>
                <a:ext cx="170062" cy="138654"/>
              </a:xfrm>
              <a:custGeom>
                <a:avLst/>
                <a:gdLst>
                  <a:gd name="connsiteX0" fmla="*/ 227088 w 454178"/>
                  <a:gd name="connsiteY0" fmla="*/ 72963 h 361434"/>
                  <a:gd name="connsiteX1" fmla="*/ 389071 w 454178"/>
                  <a:gd name="connsiteY1" fmla="*/ 206493 h 361434"/>
                  <a:gd name="connsiteX2" fmla="*/ 389353 w 454178"/>
                  <a:gd name="connsiteY2" fmla="*/ 208184 h 361434"/>
                  <a:gd name="connsiteX3" fmla="*/ 389353 w 454178"/>
                  <a:gd name="connsiteY3" fmla="*/ 343405 h 361434"/>
                  <a:gd name="connsiteX4" fmla="*/ 384001 w 454178"/>
                  <a:gd name="connsiteY4" fmla="*/ 356082 h 361434"/>
                  <a:gd name="connsiteX5" fmla="*/ 371324 w 454178"/>
                  <a:gd name="connsiteY5" fmla="*/ 361434 h 361434"/>
                  <a:gd name="connsiteX6" fmla="*/ 263147 w 454178"/>
                  <a:gd name="connsiteY6" fmla="*/ 361434 h 361434"/>
                  <a:gd name="connsiteX7" fmla="*/ 263147 w 454178"/>
                  <a:gd name="connsiteY7" fmla="*/ 253257 h 361434"/>
                  <a:gd name="connsiteX8" fmla="*/ 191030 w 454178"/>
                  <a:gd name="connsiteY8" fmla="*/ 253257 h 361434"/>
                  <a:gd name="connsiteX9" fmla="*/ 191030 w 454178"/>
                  <a:gd name="connsiteY9" fmla="*/ 361434 h 361434"/>
                  <a:gd name="connsiteX10" fmla="*/ 82852 w 454178"/>
                  <a:gd name="connsiteY10" fmla="*/ 361434 h 361434"/>
                  <a:gd name="connsiteX11" fmla="*/ 70175 w 454178"/>
                  <a:gd name="connsiteY11" fmla="*/ 356082 h 361434"/>
                  <a:gd name="connsiteX12" fmla="*/ 64823 w 454178"/>
                  <a:gd name="connsiteY12" fmla="*/ 343405 h 361434"/>
                  <a:gd name="connsiteX13" fmla="*/ 64823 w 454178"/>
                  <a:gd name="connsiteY13" fmla="*/ 208184 h 361434"/>
                  <a:gd name="connsiteX14" fmla="*/ 64963 w 454178"/>
                  <a:gd name="connsiteY14" fmla="*/ 207339 h 361434"/>
                  <a:gd name="connsiteX15" fmla="*/ 65104 w 454178"/>
                  <a:gd name="connsiteY15" fmla="*/ 206493 h 361434"/>
                  <a:gd name="connsiteX16" fmla="*/ 227089 w 454178"/>
                  <a:gd name="connsiteY16" fmla="*/ 0 h 361434"/>
                  <a:gd name="connsiteX17" fmla="*/ 248499 w 454178"/>
                  <a:gd name="connsiteY17" fmla="*/ 7324 h 361434"/>
                  <a:gd name="connsiteX18" fmla="*/ 317236 w 454178"/>
                  <a:gd name="connsiteY18" fmla="*/ 64793 h 361434"/>
                  <a:gd name="connsiteX19" fmla="*/ 317236 w 454178"/>
                  <a:gd name="connsiteY19" fmla="*/ 9860 h 361434"/>
                  <a:gd name="connsiteX20" fmla="*/ 319772 w 454178"/>
                  <a:gd name="connsiteY20" fmla="*/ 3380 h 361434"/>
                  <a:gd name="connsiteX21" fmla="*/ 326251 w 454178"/>
                  <a:gd name="connsiteY21" fmla="*/ 845 h 361434"/>
                  <a:gd name="connsiteX22" fmla="*/ 380340 w 454178"/>
                  <a:gd name="connsiteY22" fmla="*/ 845 h 361434"/>
                  <a:gd name="connsiteX23" fmla="*/ 386819 w 454178"/>
                  <a:gd name="connsiteY23" fmla="*/ 3380 h 361434"/>
                  <a:gd name="connsiteX24" fmla="*/ 389354 w 454178"/>
                  <a:gd name="connsiteY24" fmla="*/ 9860 h 361434"/>
                  <a:gd name="connsiteX25" fmla="*/ 389354 w 454178"/>
                  <a:gd name="connsiteY25" fmla="*/ 124797 h 361434"/>
                  <a:gd name="connsiteX26" fmla="*/ 451049 w 454178"/>
                  <a:gd name="connsiteY26" fmla="*/ 176069 h 361434"/>
                  <a:gd name="connsiteX27" fmla="*/ 454147 w 454178"/>
                  <a:gd name="connsiteY27" fmla="*/ 182126 h 361434"/>
                  <a:gd name="connsiteX28" fmla="*/ 452176 w 454178"/>
                  <a:gd name="connsiteY28" fmla="*/ 188746 h 361434"/>
                  <a:gd name="connsiteX29" fmla="*/ 434709 w 454178"/>
                  <a:gd name="connsiteY29" fmla="*/ 209592 h 361434"/>
                  <a:gd name="connsiteX30" fmla="*/ 428794 w 454178"/>
                  <a:gd name="connsiteY30" fmla="*/ 212691 h 361434"/>
                  <a:gd name="connsiteX31" fmla="*/ 427949 w 454178"/>
                  <a:gd name="connsiteY31" fmla="*/ 212691 h 361434"/>
                  <a:gd name="connsiteX32" fmla="*/ 422032 w 454178"/>
                  <a:gd name="connsiteY32" fmla="*/ 210719 h 361434"/>
                  <a:gd name="connsiteX33" fmla="*/ 227089 w 454178"/>
                  <a:gd name="connsiteY33" fmla="*/ 48172 h 361434"/>
                  <a:gd name="connsiteX34" fmla="*/ 32145 w 454178"/>
                  <a:gd name="connsiteY34" fmla="*/ 210719 h 361434"/>
                  <a:gd name="connsiteX35" fmla="*/ 25385 w 454178"/>
                  <a:gd name="connsiteY35" fmla="*/ 212691 h 361434"/>
                  <a:gd name="connsiteX36" fmla="*/ 19469 w 454178"/>
                  <a:gd name="connsiteY36" fmla="*/ 209592 h 361434"/>
                  <a:gd name="connsiteX37" fmla="*/ 2003 w 454178"/>
                  <a:gd name="connsiteY37" fmla="*/ 188746 h 361434"/>
                  <a:gd name="connsiteX38" fmla="*/ 31 w 454178"/>
                  <a:gd name="connsiteY38" fmla="*/ 182126 h 361434"/>
                  <a:gd name="connsiteX39" fmla="*/ 3129 w 454178"/>
                  <a:gd name="connsiteY39" fmla="*/ 176069 h 361434"/>
                  <a:gd name="connsiteX40" fmla="*/ 205680 w 454178"/>
                  <a:gd name="connsiteY40" fmla="*/ 7324 h 361434"/>
                  <a:gd name="connsiteX41" fmla="*/ 227089 w 454178"/>
                  <a:gd name="connsiteY41" fmla="*/ 0 h 36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54178" h="361434">
                    <a:moveTo>
                      <a:pt x="227088" y="72963"/>
                    </a:moveTo>
                    <a:lnTo>
                      <a:pt x="389071" y="206493"/>
                    </a:lnTo>
                    <a:cubicBezTo>
                      <a:pt x="389259" y="206869"/>
                      <a:pt x="389353" y="207432"/>
                      <a:pt x="389353" y="208184"/>
                    </a:cubicBezTo>
                    <a:lnTo>
                      <a:pt x="389353" y="343405"/>
                    </a:lnTo>
                    <a:cubicBezTo>
                      <a:pt x="389353" y="348288"/>
                      <a:pt x="387570" y="352513"/>
                      <a:pt x="384001" y="356082"/>
                    </a:cubicBezTo>
                    <a:cubicBezTo>
                      <a:pt x="380432" y="359650"/>
                      <a:pt x="376206" y="361434"/>
                      <a:pt x="371324" y="361434"/>
                    </a:cubicBezTo>
                    <a:lnTo>
                      <a:pt x="263147" y="361434"/>
                    </a:lnTo>
                    <a:lnTo>
                      <a:pt x="263147" y="253257"/>
                    </a:lnTo>
                    <a:lnTo>
                      <a:pt x="191030" y="253257"/>
                    </a:lnTo>
                    <a:lnTo>
                      <a:pt x="191030" y="361434"/>
                    </a:lnTo>
                    <a:lnTo>
                      <a:pt x="82852" y="361434"/>
                    </a:lnTo>
                    <a:cubicBezTo>
                      <a:pt x="77970" y="361434"/>
                      <a:pt x="73744" y="359650"/>
                      <a:pt x="70175" y="356082"/>
                    </a:cubicBezTo>
                    <a:cubicBezTo>
                      <a:pt x="66607" y="352513"/>
                      <a:pt x="64823" y="348288"/>
                      <a:pt x="64823" y="343405"/>
                    </a:cubicBezTo>
                    <a:lnTo>
                      <a:pt x="64823" y="208184"/>
                    </a:lnTo>
                    <a:cubicBezTo>
                      <a:pt x="64823" y="207996"/>
                      <a:pt x="64870" y="207714"/>
                      <a:pt x="64963" y="207339"/>
                    </a:cubicBezTo>
                    <a:cubicBezTo>
                      <a:pt x="65058" y="206963"/>
                      <a:pt x="65104" y="206681"/>
                      <a:pt x="65104" y="206493"/>
                    </a:cubicBezTo>
                    <a:close/>
                    <a:moveTo>
                      <a:pt x="227089" y="0"/>
                    </a:moveTo>
                    <a:cubicBezTo>
                      <a:pt x="235353" y="0"/>
                      <a:pt x="242489" y="2441"/>
                      <a:pt x="248499" y="7324"/>
                    </a:cubicBezTo>
                    <a:lnTo>
                      <a:pt x="317236" y="64793"/>
                    </a:lnTo>
                    <a:lnTo>
                      <a:pt x="317236" y="9860"/>
                    </a:lnTo>
                    <a:cubicBezTo>
                      <a:pt x="317236" y="7230"/>
                      <a:pt x="318081" y="5071"/>
                      <a:pt x="319772" y="3380"/>
                    </a:cubicBezTo>
                    <a:cubicBezTo>
                      <a:pt x="321462" y="1690"/>
                      <a:pt x="323622" y="845"/>
                      <a:pt x="326251" y="845"/>
                    </a:cubicBezTo>
                    <a:lnTo>
                      <a:pt x="380340" y="845"/>
                    </a:lnTo>
                    <a:cubicBezTo>
                      <a:pt x="382969" y="845"/>
                      <a:pt x="385128" y="1690"/>
                      <a:pt x="386819" y="3380"/>
                    </a:cubicBezTo>
                    <a:cubicBezTo>
                      <a:pt x="388509" y="5071"/>
                      <a:pt x="389354" y="7230"/>
                      <a:pt x="389354" y="9860"/>
                    </a:cubicBezTo>
                    <a:lnTo>
                      <a:pt x="389354" y="124797"/>
                    </a:lnTo>
                    <a:lnTo>
                      <a:pt x="451049" y="176069"/>
                    </a:lnTo>
                    <a:cubicBezTo>
                      <a:pt x="452926" y="177571"/>
                      <a:pt x="453961" y="179590"/>
                      <a:pt x="454147" y="182126"/>
                    </a:cubicBezTo>
                    <a:cubicBezTo>
                      <a:pt x="454335" y="184661"/>
                      <a:pt x="453678" y="186868"/>
                      <a:pt x="452176" y="188746"/>
                    </a:cubicBezTo>
                    <a:lnTo>
                      <a:pt x="434709" y="209592"/>
                    </a:lnTo>
                    <a:cubicBezTo>
                      <a:pt x="433207" y="211283"/>
                      <a:pt x="431235" y="212315"/>
                      <a:pt x="428794" y="212691"/>
                    </a:cubicBezTo>
                    <a:lnTo>
                      <a:pt x="427949" y="212691"/>
                    </a:lnTo>
                    <a:cubicBezTo>
                      <a:pt x="425506" y="212691"/>
                      <a:pt x="423535" y="212034"/>
                      <a:pt x="422032" y="210719"/>
                    </a:cubicBezTo>
                    <a:lnTo>
                      <a:pt x="227089" y="48172"/>
                    </a:lnTo>
                    <a:lnTo>
                      <a:pt x="32145" y="210719"/>
                    </a:lnTo>
                    <a:cubicBezTo>
                      <a:pt x="29892" y="212222"/>
                      <a:pt x="27638" y="212879"/>
                      <a:pt x="25385" y="212691"/>
                    </a:cubicBezTo>
                    <a:cubicBezTo>
                      <a:pt x="22943" y="212315"/>
                      <a:pt x="20971" y="211283"/>
                      <a:pt x="19469" y="209592"/>
                    </a:cubicBezTo>
                    <a:lnTo>
                      <a:pt x="2003" y="188746"/>
                    </a:lnTo>
                    <a:cubicBezTo>
                      <a:pt x="500" y="186868"/>
                      <a:pt x="-158" y="184661"/>
                      <a:pt x="31" y="182126"/>
                    </a:cubicBezTo>
                    <a:cubicBezTo>
                      <a:pt x="218" y="179590"/>
                      <a:pt x="1251" y="177571"/>
                      <a:pt x="3129" y="176069"/>
                    </a:cubicBezTo>
                    <a:lnTo>
                      <a:pt x="205680" y="7324"/>
                    </a:lnTo>
                    <a:cubicBezTo>
                      <a:pt x="211689" y="2441"/>
                      <a:pt x="218826" y="0"/>
                      <a:pt x="22708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013">
                  <a:solidFill>
                    <a:prstClr val="white"/>
                  </a:solidFill>
                  <a:latin typeface="Garamond" panose="02020404030301010803" pitchFamily="18" charset="0"/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955011F-A22C-4397-A5D3-813BF53D68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052" y="3116924"/>
              <a:ext cx="220491" cy="22049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EB57E7-F9BA-43E7-981F-90D871CD603C}"/>
                </a:ext>
              </a:extLst>
            </p:cNvPr>
            <p:cNvSpPr txBox="1"/>
            <p:nvPr userDrawn="1"/>
          </p:nvSpPr>
          <p:spPr>
            <a:xfrm>
              <a:off x="5013630" y="3103395"/>
              <a:ext cx="23610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rPr>
                <a:t>Inspektorat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rPr>
                <a:t> </a:t>
              </a:r>
              <a:r>
                <a:rPr lang="en-US" sz="10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rPr>
                <a:t>Jenderal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rPr>
                <a:t> Kementerian </a:t>
              </a:r>
              <a:r>
                <a:rPr lang="en-US" sz="10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rPr>
                <a:t>Keuangan</a:t>
              </a:r>
              <a:endParaRPr lang="id-ID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46E4BAAA-1B15-40E9-B2C1-A2A0E691D999}"/>
              </a:ext>
            </a:extLst>
          </p:cNvPr>
          <p:cNvSpPr/>
          <p:nvPr userDrawn="1"/>
        </p:nvSpPr>
        <p:spPr>
          <a:xfrm>
            <a:off x="8" y="6634722"/>
            <a:ext cx="12208473" cy="23175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prstClr val="white"/>
              </a:solidFill>
              <a:latin typeface="Garamond" panose="02020404030301010803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52CCC4C-F696-44EA-B989-AFFF373382C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3" y="6633715"/>
            <a:ext cx="203751" cy="207333"/>
          </a:xfrm>
          <a:prstGeom prst="rect">
            <a:avLst/>
          </a:prstGeom>
        </p:spPr>
      </p:pic>
      <p:sp>
        <p:nvSpPr>
          <p:cNvPr id="61" name="Rectangle 75">
            <a:extLst>
              <a:ext uri="{FF2B5EF4-FFF2-40B4-BE49-F238E27FC236}">
                <a16:creationId xmlns:a16="http://schemas.microsoft.com/office/drawing/2014/main" id="{1E47432F-61C7-4A70-BE13-1F2EE2E2DA18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8239" y="4389976"/>
            <a:ext cx="3888000" cy="108000"/>
          </a:xfrm>
          <a:prstGeom prst="rect">
            <a:avLst/>
          </a:prstGeom>
          <a:solidFill>
            <a:srgbClr val="F9735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solidFill>
                <a:srgbClr val="ED7D31"/>
              </a:solidFill>
              <a:latin typeface="Garamond" panose="02020404030301010803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C29F94-BC5A-4F56-A7AD-5B92BD01C202}"/>
              </a:ext>
            </a:extLst>
          </p:cNvPr>
          <p:cNvSpPr txBox="1"/>
          <p:nvPr userDrawn="1"/>
        </p:nvSpPr>
        <p:spPr>
          <a:xfrm>
            <a:off x="393939" y="6612094"/>
            <a:ext cx="10399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prstClr val="white"/>
                </a:solidFill>
                <a:latin typeface="Garamond" panose="02020404030301010803" pitchFamily="18" charset="0"/>
                <a:cs typeface="BrowalliaUPC" panose="020B0604020202020204" pitchFamily="34" charset="-34"/>
              </a:rPr>
              <a:t>Inspektorat</a:t>
            </a:r>
            <a:r>
              <a:rPr lang="en-US" sz="900" dirty="0">
                <a:solidFill>
                  <a:prstClr val="white"/>
                </a:solidFill>
                <a:latin typeface="Garamond" panose="02020404030301010803" pitchFamily="18" charset="0"/>
                <a:cs typeface="BrowalliaUPC" panose="020B0604020202020204" pitchFamily="34" charset="-34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Garamond" panose="02020404030301010803" pitchFamily="18" charset="0"/>
                <a:cs typeface="BrowalliaUPC" panose="020B0604020202020204" pitchFamily="34" charset="-34"/>
              </a:rPr>
              <a:t>Jenderal</a:t>
            </a:r>
            <a:r>
              <a:rPr lang="en-US" sz="900" dirty="0">
                <a:solidFill>
                  <a:prstClr val="white"/>
                </a:solidFill>
                <a:latin typeface="Garamond" panose="02020404030301010803" pitchFamily="18" charset="0"/>
                <a:cs typeface="BrowalliaUPC" panose="020B0604020202020204" pitchFamily="34" charset="-34"/>
              </a:rPr>
              <a:t> </a:t>
            </a:r>
            <a:r>
              <a:rPr lang="en-US" sz="750" i="1" dirty="0">
                <a:solidFill>
                  <a:srgbClr val="FFC000"/>
                </a:solidFill>
                <a:latin typeface="Garamond" panose="02020404030301010803" pitchFamily="18" charset="0"/>
                <a:cs typeface="BrowalliaUPC" panose="020B0604020202020204" pitchFamily="34" charset="-34"/>
              </a:rPr>
              <a:t>toward IACM 4</a:t>
            </a:r>
            <a:endParaRPr lang="id-ID" sz="900" i="1" dirty="0">
              <a:solidFill>
                <a:srgbClr val="FFC000"/>
              </a:solidFill>
              <a:latin typeface="Garamond" panose="02020404030301010803" pitchFamily="18" charset="0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06688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1535449" y="6638754"/>
            <a:ext cx="652128" cy="219246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/>
          <a:p>
            <a:pPr algn="r"/>
            <a:fld id="{34FF7885-7F61-4721-B672-706FC20A4188}" type="slidenum">
              <a:rPr lang="id-ID" sz="1100" smtClean="0">
                <a:solidFill>
                  <a:schemeClr val="bg1"/>
                </a:solidFill>
                <a:latin typeface="Franklin Gothic Demi" panose="020B0703020102020204" pitchFamily="34" charset="0"/>
              </a:rPr>
              <a:pPr algn="r"/>
              <a:t>‹#›</a:t>
            </a:fld>
            <a:endParaRPr lang="id-ID" sz="11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74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26F7F8-824E-4988-8B33-95FBCCA67A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E1B4A46-EF25-4F8A-A6DA-4F6034250163}"/>
              </a:ext>
            </a:extLst>
          </p:cNvPr>
          <p:cNvGrpSpPr/>
          <p:nvPr/>
        </p:nvGrpSpPr>
        <p:grpSpPr>
          <a:xfrm>
            <a:off x="0" y="0"/>
            <a:ext cx="12192000" cy="6905587"/>
            <a:chOff x="0" y="0"/>
            <a:chExt cx="12192000" cy="69055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75F8D1-CB69-48DE-90F4-53CC7B095211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905587"/>
              <a:chOff x="0" y="0"/>
              <a:chExt cx="12192000" cy="6905587"/>
            </a:xfrm>
          </p:grpSpPr>
          <p:pic>
            <p:nvPicPr>
              <p:cNvPr id="20" name="Image" descr="Image">
                <a:extLst>
                  <a:ext uri="{FF2B5EF4-FFF2-40B4-BE49-F238E27FC236}">
                    <a16:creationId xmlns:a16="http://schemas.microsoft.com/office/drawing/2014/main" id="{11E64572-4755-4FAC-BC6A-2F499895AF9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alphaModFix amt="71007"/>
              </a:blip>
              <a:stretch>
                <a:fillRect/>
              </a:stretch>
            </p:blipFill>
            <p:spPr>
              <a:xfrm>
                <a:off x="0" y="0"/>
                <a:ext cx="12192000" cy="6905587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13CFA5E4-2583-47B6-B073-A14905E26145}"/>
                  </a:ext>
                </a:extLst>
              </p:cNvPr>
              <p:cNvSpPr/>
              <p:nvPr/>
            </p:nvSpPr>
            <p:spPr>
              <a:xfrm>
                <a:off x="0" y="2782477"/>
                <a:ext cx="12192000" cy="1498579"/>
              </a:xfrm>
              <a:prstGeom prst="rect">
                <a:avLst/>
              </a:prstGeom>
              <a:solidFill>
                <a:srgbClr val="004B7E">
                  <a:alpha val="61804"/>
                </a:srgb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49D60F19-9C3A-414A-BB32-32AD70F93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6" y="6519863"/>
              <a:ext cx="6186487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Integritas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Profesionalisme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Sinergi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Pelayanan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Kesempurnaan</a:t>
              </a:r>
              <a:endParaRPr lang="en-US" altLang="ko-KR" sz="1600" b="1" dirty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Freeform 9"/>
          <p:cNvSpPr/>
          <p:nvPr userDrawn="1"/>
        </p:nvSpPr>
        <p:spPr>
          <a:xfrm>
            <a:off x="4470401" y="6303818"/>
            <a:ext cx="7713359" cy="564936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 userDrawn="1"/>
        </p:nvSpPr>
        <p:spPr>
          <a:xfrm>
            <a:off x="11490037" y="5417128"/>
            <a:ext cx="701963" cy="1440873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93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icture Placeholder 22">
            <a:extLst>
              <a:ext uri="{FF2B5EF4-FFF2-40B4-BE49-F238E27FC236}">
                <a16:creationId xmlns:a16="http://schemas.microsoft.com/office/drawing/2014/main" id="{65374835-D08C-BD47-85EF-BED6C98981C5}"/>
              </a:ext>
            </a:extLst>
          </p:cNvPr>
          <p:cNvSpPr txBox="1">
            <a:spLocks/>
          </p:cNvSpPr>
          <p:nvPr userDrawn="1"/>
        </p:nvSpPr>
        <p:spPr>
          <a:xfrm>
            <a:off x="1" y="1226108"/>
            <a:ext cx="3382102" cy="4454661"/>
          </a:xfrm>
          <a:custGeom>
            <a:avLst/>
            <a:gdLst>
              <a:gd name="connsiteX0" fmla="*/ 1269541 w 3382102"/>
              <a:gd name="connsiteY0" fmla="*/ 49 h 4454661"/>
              <a:gd name="connsiteX1" fmla="*/ 1546216 w 3382102"/>
              <a:gd name="connsiteY1" fmla="*/ 76845 h 4454661"/>
              <a:gd name="connsiteX2" fmla="*/ 3100104 w 3382102"/>
              <a:gd name="connsiteY2" fmla="*/ 980468 h 4454661"/>
              <a:gd name="connsiteX3" fmla="*/ 3382102 w 3382102"/>
              <a:gd name="connsiteY3" fmla="*/ 1469713 h 4454661"/>
              <a:gd name="connsiteX4" fmla="*/ 3382102 w 3382102"/>
              <a:gd name="connsiteY4" fmla="*/ 3017947 h 4454661"/>
              <a:gd name="connsiteX5" fmla="*/ 3093841 w 3382102"/>
              <a:gd name="connsiteY5" fmla="*/ 3510946 h 4454661"/>
              <a:gd name="connsiteX6" fmla="*/ 1548878 w 3382102"/>
              <a:gd name="connsiteY6" fmla="*/ 4381619 h 4454661"/>
              <a:gd name="connsiteX7" fmla="*/ 992553 w 3382102"/>
              <a:gd name="connsiteY7" fmla="*/ 4381619 h 4454661"/>
              <a:gd name="connsiteX8" fmla="*/ 0 w 3382102"/>
              <a:gd name="connsiteY8" fmla="*/ 3821677 h 4454661"/>
              <a:gd name="connsiteX9" fmla="*/ 0 w 3382102"/>
              <a:gd name="connsiteY9" fmla="*/ 610093 h 4454661"/>
              <a:gd name="connsiteX10" fmla="*/ 990048 w 3382102"/>
              <a:gd name="connsiteY10" fmla="*/ 69337 h 4454661"/>
              <a:gd name="connsiteX11" fmla="*/ 1269541 w 3382102"/>
              <a:gd name="connsiteY11" fmla="*/ 49 h 445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82102" h="4454661">
                <a:moveTo>
                  <a:pt x="1269541" y="49"/>
                </a:moveTo>
                <a:cubicBezTo>
                  <a:pt x="1365446" y="1300"/>
                  <a:pt x="1460880" y="26899"/>
                  <a:pt x="1546216" y="76845"/>
                </a:cubicBezTo>
                <a:lnTo>
                  <a:pt x="3100104" y="980468"/>
                </a:lnTo>
                <a:cubicBezTo>
                  <a:pt x="3274689" y="1081612"/>
                  <a:pt x="3382102" y="1268676"/>
                  <a:pt x="3382102" y="1469713"/>
                </a:cubicBezTo>
                <a:lnTo>
                  <a:pt x="3382102" y="3017947"/>
                </a:lnTo>
                <a:cubicBezTo>
                  <a:pt x="3382102" y="3222737"/>
                  <a:pt x="3272184" y="3411053"/>
                  <a:pt x="3093841" y="3510946"/>
                </a:cubicBezTo>
                <a:lnTo>
                  <a:pt x="1548878" y="4381619"/>
                </a:lnTo>
                <a:cubicBezTo>
                  <a:pt x="1375545" y="4479009"/>
                  <a:pt x="1164477" y="4479009"/>
                  <a:pt x="992553" y="4381619"/>
                </a:cubicBezTo>
                <a:lnTo>
                  <a:pt x="0" y="3821677"/>
                </a:lnTo>
                <a:lnTo>
                  <a:pt x="0" y="610093"/>
                </a:lnTo>
                <a:lnTo>
                  <a:pt x="990048" y="69337"/>
                </a:lnTo>
                <a:cubicBezTo>
                  <a:pt x="1077262" y="21894"/>
                  <a:pt x="1173636" y="-1203"/>
                  <a:pt x="1269541" y="49"/>
                </a:cubicBezTo>
                <a:close/>
              </a:path>
            </a:pathLst>
          </a:cu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icon to add picture</a:t>
            </a:r>
          </a:p>
        </p:txBody>
      </p:sp>
      <p:sp>
        <p:nvSpPr>
          <p:cNvPr id="78" name="Shape">
            <a:extLst>
              <a:ext uri="{FF2B5EF4-FFF2-40B4-BE49-F238E27FC236}">
                <a16:creationId xmlns:a16="http://schemas.microsoft.com/office/drawing/2014/main" id="{66379DC9-93D6-1F45-9DBE-AB7994F25C38}"/>
              </a:ext>
            </a:extLst>
          </p:cNvPr>
          <p:cNvSpPr/>
          <p:nvPr userDrawn="1"/>
        </p:nvSpPr>
        <p:spPr>
          <a:xfrm>
            <a:off x="1" y="1225999"/>
            <a:ext cx="3382102" cy="445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1" extrusionOk="0">
                <a:moveTo>
                  <a:pt x="0" y="2926"/>
                </a:moveTo>
                <a:lnTo>
                  <a:pt x="6323" y="333"/>
                </a:lnTo>
                <a:cubicBezTo>
                  <a:pt x="7437" y="-122"/>
                  <a:pt x="8785" y="-110"/>
                  <a:pt x="9875" y="369"/>
                </a:cubicBezTo>
                <a:lnTo>
                  <a:pt x="19799" y="4702"/>
                </a:lnTo>
                <a:cubicBezTo>
                  <a:pt x="20914" y="5187"/>
                  <a:pt x="21600" y="6084"/>
                  <a:pt x="21600" y="7048"/>
                </a:cubicBezTo>
                <a:lnTo>
                  <a:pt x="21600" y="14472"/>
                </a:lnTo>
                <a:cubicBezTo>
                  <a:pt x="21600" y="15454"/>
                  <a:pt x="20898" y="16357"/>
                  <a:pt x="19759" y="16836"/>
                </a:cubicBezTo>
                <a:lnTo>
                  <a:pt x="9892" y="21011"/>
                </a:lnTo>
                <a:cubicBezTo>
                  <a:pt x="8785" y="21478"/>
                  <a:pt x="7437" y="21478"/>
                  <a:pt x="6339" y="21011"/>
                </a:cubicBezTo>
                <a:lnTo>
                  <a:pt x="0" y="18326"/>
                </a:lnTo>
                <a:lnTo>
                  <a:pt x="0" y="2926"/>
                </a:lnTo>
                <a:close/>
              </a:path>
            </a:pathLst>
          </a:custGeom>
          <a:noFill/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 txBox="1">
            <a:spLocks/>
          </p:cNvSpPr>
          <p:nvPr userDrawn="1"/>
        </p:nvSpPr>
        <p:spPr>
          <a:xfrm>
            <a:off x="2857500" y="365125"/>
            <a:ext cx="8496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Click to edit Master title style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 txBox="1">
            <a:spLocks/>
          </p:cNvSpPr>
          <p:nvPr userDrawn="1"/>
        </p:nvSpPr>
        <p:spPr>
          <a:xfrm>
            <a:off x="3648074" y="1825625"/>
            <a:ext cx="7705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Date Placeholder 3">
            <a:extLst>
              <a:ext uri="{FF2B5EF4-FFF2-40B4-BE49-F238E27FC236}">
                <a16:creationId xmlns:a16="http://schemas.microsoft.com/office/drawing/2014/main" id="{768C53B7-7FCD-400A-9752-7BFFD8BB3D75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Date</a:t>
            </a:r>
          </a:p>
        </p:txBody>
      </p:sp>
      <p:sp>
        <p:nvSpPr>
          <p:cNvPr id="82" name="Footer Placeholder 4">
            <a:extLst>
              <a:ext uri="{FF2B5EF4-FFF2-40B4-BE49-F238E27FC236}">
                <a16:creationId xmlns:a16="http://schemas.microsoft.com/office/drawing/2014/main" id="{10C428BE-FED7-45A5-9425-7445C51F35BB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83" name="Slide Number Placeholder 5">
            <a:extLst>
              <a:ext uri="{FF2B5EF4-FFF2-40B4-BE49-F238E27FC236}">
                <a16:creationId xmlns:a16="http://schemas.microsoft.com/office/drawing/2014/main" id="{18FDE52B-46E4-490F-8D9A-1A96457A334F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2B7600-67E3-4D97-B453-880E2742B9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4" name="Picture 8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12093"/>
            <a:ext cx="3383573" cy="4456562"/>
          </a:xfrm>
          <a:prstGeom prst="rect">
            <a:avLst/>
          </a:prstGeom>
        </p:spPr>
      </p:pic>
      <p:sp>
        <p:nvSpPr>
          <p:cNvPr id="85" name="Rectangle 84"/>
          <p:cNvSpPr/>
          <p:nvPr userDrawn="1"/>
        </p:nvSpPr>
        <p:spPr>
          <a:xfrm>
            <a:off x="-2559" y="-145142"/>
            <a:ext cx="3583959" cy="7003142"/>
          </a:xfrm>
          <a:prstGeom prst="rect">
            <a:avLst/>
          </a:prstGeom>
          <a:solidFill>
            <a:sysClr val="window" lastClr="FFFFFF">
              <a:lumMod val="95000"/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riangle">
            <a:extLst>
              <a:ext uri="{FF2B5EF4-FFF2-40B4-BE49-F238E27FC236}">
                <a16:creationId xmlns:a16="http://schemas.microsoft.com/office/drawing/2014/main" id="{A5089B47-D49A-114B-B931-AB871E49669F}"/>
              </a:ext>
            </a:extLst>
          </p:cNvPr>
          <p:cNvSpPr/>
          <p:nvPr userDrawn="1"/>
        </p:nvSpPr>
        <p:spPr>
          <a:xfrm>
            <a:off x="0" y="0"/>
            <a:ext cx="3060961" cy="1711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7" name="Shape">
            <a:extLst>
              <a:ext uri="{FF2B5EF4-FFF2-40B4-BE49-F238E27FC236}">
                <a16:creationId xmlns:a16="http://schemas.microsoft.com/office/drawing/2014/main" id="{ECC1A813-2F63-1249-B072-BC0096C6E0D7}"/>
              </a:ext>
            </a:extLst>
          </p:cNvPr>
          <p:cNvSpPr/>
          <p:nvPr userDrawn="1"/>
        </p:nvSpPr>
        <p:spPr>
          <a:xfrm>
            <a:off x="0" y="5169410"/>
            <a:ext cx="844740" cy="1308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70" h="21600" extrusionOk="0">
                <a:moveTo>
                  <a:pt x="17157" y="14692"/>
                </a:moveTo>
                <a:lnTo>
                  <a:pt x="0" y="21600"/>
                </a:lnTo>
                <a:lnTo>
                  <a:pt x="0" y="0"/>
                </a:lnTo>
                <a:lnTo>
                  <a:pt x="17096" y="6720"/>
                </a:lnTo>
                <a:cubicBezTo>
                  <a:pt x="21569" y="8515"/>
                  <a:pt x="21600" y="12897"/>
                  <a:pt x="17157" y="14692"/>
                </a:cubicBezTo>
                <a:close/>
              </a:path>
            </a:pathLst>
          </a:custGeom>
          <a:solidFill>
            <a:srgbClr val="00206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8" name="Shape">
            <a:extLst>
              <a:ext uri="{FF2B5EF4-FFF2-40B4-BE49-F238E27FC236}">
                <a16:creationId xmlns:a16="http://schemas.microsoft.com/office/drawing/2014/main" id="{C4F99D84-2B43-8B4A-A591-AAE50133409B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20680"/>
                </a:moveTo>
                <a:lnTo>
                  <a:pt x="5916" y="14805"/>
                </a:lnTo>
                <a:cubicBezTo>
                  <a:pt x="6073" y="14649"/>
                  <a:pt x="6169" y="14355"/>
                  <a:pt x="6169" y="14036"/>
                </a:cubicBezTo>
                <a:lnTo>
                  <a:pt x="6169" y="7560"/>
                </a:lnTo>
                <a:cubicBezTo>
                  <a:pt x="6169" y="7245"/>
                  <a:pt x="6075" y="6955"/>
                  <a:pt x="5922" y="6799"/>
                </a:cubicBezTo>
                <a:lnTo>
                  <a:pt x="3246" y="4052"/>
                </a:lnTo>
                <a:cubicBezTo>
                  <a:pt x="2919" y="3718"/>
                  <a:pt x="2916" y="2878"/>
                  <a:pt x="3241" y="2536"/>
                </a:cubicBezTo>
                <a:lnTo>
                  <a:pt x="5651" y="0"/>
                </a:ln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20680"/>
                </a:lnTo>
                <a:close/>
              </a:path>
            </a:pathLst>
          </a:custGeom>
          <a:solidFill>
            <a:srgbClr val="B2B2B2">
              <a:lumMod val="60000"/>
              <a:lumOff val="4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89" name="TextBox 88"/>
          <p:cNvSpPr txBox="1"/>
          <p:nvPr userDrawn="1"/>
        </p:nvSpPr>
        <p:spPr>
          <a:xfrm>
            <a:off x="1157986" y="6519446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rgbClr val="002060"/>
                </a:solidFill>
                <a:latin typeface="Candara" panose="020E0502030303020204" pitchFamily="34" charset="0"/>
              </a:rPr>
              <a:t>Integritas  </a:t>
            </a:r>
            <a:r>
              <a:rPr lang="en-US" sz="1600" b="1" dirty="0">
                <a:solidFill>
                  <a:srgbClr val="002060"/>
                </a:solidFill>
                <a:latin typeface="Candara" panose="020E0502030303020204" pitchFamily="34" charset="0"/>
              </a:rPr>
              <a:t>  </a:t>
            </a:r>
            <a:r>
              <a:rPr lang="id-ID" sz="1600" b="1" dirty="0">
                <a:solidFill>
                  <a:srgbClr val="002060"/>
                </a:solidFill>
                <a:latin typeface="Candara" panose="020E0502030303020204" pitchFamily="34" charset="0"/>
              </a:rPr>
              <a:t>Profesionalisme  </a:t>
            </a:r>
            <a:r>
              <a:rPr lang="en-US" sz="1600" b="1" dirty="0">
                <a:solidFill>
                  <a:srgbClr val="002060"/>
                </a:solidFill>
                <a:latin typeface="Candara" panose="020E0502030303020204" pitchFamily="34" charset="0"/>
              </a:rPr>
              <a:t>  </a:t>
            </a:r>
            <a:r>
              <a:rPr lang="id-ID" sz="1600" b="1" dirty="0">
                <a:solidFill>
                  <a:srgbClr val="002060"/>
                </a:solidFill>
                <a:latin typeface="Candara" panose="020E0502030303020204" pitchFamily="34" charset="0"/>
              </a:rPr>
              <a:t>Sinergi  </a:t>
            </a:r>
            <a:r>
              <a:rPr lang="en-US" sz="1600" b="1" dirty="0">
                <a:solidFill>
                  <a:srgbClr val="002060"/>
                </a:solidFill>
                <a:latin typeface="Candara" panose="020E0502030303020204" pitchFamily="34" charset="0"/>
              </a:rPr>
              <a:t>  </a:t>
            </a:r>
            <a:r>
              <a:rPr lang="id-ID" sz="1600" b="1" dirty="0">
                <a:solidFill>
                  <a:srgbClr val="002060"/>
                </a:solidFill>
                <a:latin typeface="Candara" panose="020E0502030303020204" pitchFamily="34" charset="0"/>
              </a:rPr>
              <a:t>Pelayanan  </a:t>
            </a:r>
            <a:r>
              <a:rPr lang="en-US" sz="1600" b="1" dirty="0">
                <a:solidFill>
                  <a:srgbClr val="002060"/>
                </a:solidFill>
                <a:latin typeface="Candara" panose="020E0502030303020204" pitchFamily="34" charset="0"/>
              </a:rPr>
              <a:t>  </a:t>
            </a:r>
            <a:r>
              <a:rPr lang="id-ID" sz="1600" b="1" dirty="0">
                <a:solidFill>
                  <a:srgbClr val="002060"/>
                </a:solidFill>
                <a:latin typeface="Candara" panose="020E0502030303020204" pitchFamily="34" charset="0"/>
              </a:rPr>
              <a:t>Kesempurnaan</a:t>
            </a:r>
          </a:p>
        </p:txBody>
      </p:sp>
      <p:sp>
        <p:nvSpPr>
          <p:cNvPr id="111" name="TextBox 12"/>
          <p:cNvSpPr txBox="1"/>
          <p:nvPr userDrawn="1"/>
        </p:nvSpPr>
        <p:spPr>
          <a:xfrm>
            <a:off x="3337955" y="219372"/>
            <a:ext cx="4927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50000"/>
                  </a:schemeClr>
                </a:solidFill>
                <a:latin typeface="Maiandra GD" panose="020E0502030308020204" pitchFamily="34" charset="0"/>
                <a:ea typeface="Adobe Gothic Std B" panose="020B0800000000000000" pitchFamily="34" charset="-128"/>
              </a:rPr>
              <a:t>AGENDA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510172"/>
            <a:ext cx="2743200" cy="365125"/>
          </a:xfrm>
        </p:spPr>
        <p:txBody>
          <a:bodyPr/>
          <a:lstStyle/>
          <a:p>
            <a:fld id="{0A627C05-A3C6-4E90-96A9-A418E197E0C6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4046" y="38734"/>
            <a:ext cx="3078747" cy="8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49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 userDrawn="1"/>
        </p:nvSpPr>
        <p:spPr>
          <a:xfrm>
            <a:off x="3325091" y="6042454"/>
            <a:ext cx="8858668" cy="8263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 userDrawn="1"/>
        </p:nvSpPr>
        <p:spPr>
          <a:xfrm>
            <a:off x="3" y="6634716"/>
            <a:ext cx="12191997" cy="23175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35449" y="6638754"/>
            <a:ext cx="652128" cy="219246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/>
          <a:p>
            <a:pPr algn="r"/>
            <a:fld id="{34FF7885-7F61-4721-B672-706FC20A4188}" type="slidenum">
              <a:rPr lang="id-ID" sz="1100" smtClean="0">
                <a:solidFill>
                  <a:schemeClr val="bg1"/>
                </a:solidFill>
                <a:latin typeface="Franklin Gothic Demi" panose="020B0703020102020204" pitchFamily="34" charset="0"/>
              </a:rPr>
              <a:pPr algn="r"/>
              <a:t>‹#›</a:t>
            </a:fld>
            <a:endParaRPr lang="id-ID" sz="11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11137558" y="3998795"/>
            <a:ext cx="1046201" cy="286996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 userDrawn="1"/>
        </p:nvSpPr>
        <p:spPr>
          <a:xfrm>
            <a:off x="344289" y="6629967"/>
            <a:ext cx="6729371" cy="23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Inspektorat</a:t>
            </a:r>
            <a:r>
              <a:rPr lang="en-US" sz="900" baseline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US" sz="900" baseline="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Jenderal</a:t>
            </a:r>
            <a:r>
              <a:rPr lang="en-US" sz="900" baseline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id-ID" sz="900" baseline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id-ID" sz="900" i="1" baseline="0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Toward IACM 4 </a:t>
            </a:r>
            <a:r>
              <a:rPr lang="en-US" sz="900" i="1" baseline="0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 </a:t>
            </a:r>
            <a:endParaRPr lang="id-ID" sz="900" i="1" dirty="0">
              <a:solidFill>
                <a:schemeClr val="accent4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" y="6633709"/>
            <a:ext cx="285108" cy="2031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8B85EC-C64C-48AA-9A12-53C1FAC20911}"/>
              </a:ext>
            </a:extLst>
          </p:cNvPr>
          <p:cNvGrpSpPr/>
          <p:nvPr userDrawn="1"/>
        </p:nvGrpSpPr>
        <p:grpSpPr>
          <a:xfrm>
            <a:off x="0" y="0"/>
            <a:ext cx="12192000" cy="6905587"/>
            <a:chOff x="0" y="0"/>
            <a:chExt cx="12192000" cy="69055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80C7C50-7592-430F-9D06-81B72E3FA6E7}"/>
                </a:ext>
              </a:extLst>
            </p:cNvPr>
            <p:cNvGrpSpPr/>
            <p:nvPr/>
          </p:nvGrpSpPr>
          <p:grpSpPr>
            <a:xfrm>
              <a:off x="0" y="0"/>
              <a:ext cx="12192000" cy="6905587"/>
              <a:chOff x="0" y="0"/>
              <a:chExt cx="12192000" cy="690558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4AA6407-2F3D-4645-8A77-D68AB0B73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16" name="Image" descr="Image">
                <a:extLst>
                  <a:ext uri="{FF2B5EF4-FFF2-40B4-BE49-F238E27FC236}">
                    <a16:creationId xmlns:a16="http://schemas.microsoft.com/office/drawing/2014/main" id="{63F9E1B4-95D4-4A26-BEDA-2E577B901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1007"/>
              </a:blip>
              <a:stretch>
                <a:fillRect/>
              </a:stretch>
            </p:blipFill>
            <p:spPr>
              <a:xfrm>
                <a:off x="0" y="0"/>
                <a:ext cx="12192000" cy="6869182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sp>
            <p:nvSpPr>
              <p:cNvPr id="17" name="Rectangle">
                <a:extLst>
                  <a:ext uri="{FF2B5EF4-FFF2-40B4-BE49-F238E27FC236}">
                    <a16:creationId xmlns:a16="http://schemas.microsoft.com/office/drawing/2014/main" id="{3C13166A-02BA-4CCF-9940-9FDAA3DEC5FF}"/>
                  </a:ext>
                </a:extLst>
              </p:cNvPr>
              <p:cNvSpPr/>
              <p:nvPr/>
            </p:nvSpPr>
            <p:spPr>
              <a:xfrm>
                <a:off x="7105650" y="0"/>
                <a:ext cx="5086350" cy="6905587"/>
              </a:xfrm>
              <a:prstGeom prst="rect">
                <a:avLst/>
              </a:prstGeom>
              <a:solidFill>
                <a:srgbClr val="004B7E">
                  <a:alpha val="61804"/>
                </a:srgb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0" name="LEAN AND…">
              <a:extLst>
                <a:ext uri="{FF2B5EF4-FFF2-40B4-BE49-F238E27FC236}">
                  <a16:creationId xmlns:a16="http://schemas.microsoft.com/office/drawing/2014/main" id="{1B08FD10-0466-476E-8B2B-9DB8E160439E}"/>
                </a:ext>
              </a:extLst>
            </p:cNvPr>
            <p:cNvSpPr txBox="1"/>
            <p:nvPr/>
          </p:nvSpPr>
          <p:spPr>
            <a:xfrm>
              <a:off x="8185283" y="2653600"/>
              <a:ext cx="2927083" cy="15983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ctr" defTabSz="584200" hangingPunct="0">
                <a:lnSpc>
                  <a:spcPct val="90000"/>
                </a:lnSpc>
                <a:defRPr sz="4700">
                  <a:solidFill>
                    <a:srgbClr val="E8B705"/>
                  </a:solidFill>
                </a:defRPr>
              </a:pPr>
              <a:r>
                <a:rPr lang="en-US" sz="5400" b="1" kern="0" dirty="0">
                  <a:solidFill>
                    <a:srgbClr val="E8B705"/>
                  </a:solidFill>
                  <a:latin typeface="Permanent Marker" panose="02000000000000000000" pitchFamily="2" charset="0"/>
                  <a:sym typeface="Helvetica Neue"/>
                </a:rPr>
                <a:t>TERIMA</a:t>
              </a:r>
            </a:p>
            <a:p>
              <a:pPr algn="ctr" defTabSz="584200" hangingPunct="0">
                <a:lnSpc>
                  <a:spcPct val="90000"/>
                </a:lnSpc>
                <a:defRPr sz="4700">
                  <a:solidFill>
                    <a:srgbClr val="E8B705"/>
                  </a:solidFill>
                </a:defRPr>
              </a:pPr>
              <a:r>
                <a:rPr lang="en-US" sz="5400" b="1" kern="0" dirty="0">
                  <a:solidFill>
                    <a:srgbClr val="E8B705"/>
                  </a:solidFill>
                  <a:latin typeface="Permanent Marker" panose="02000000000000000000" pitchFamily="2" charset="0"/>
                  <a:sym typeface="Helvetica Neue"/>
                </a:rPr>
                <a:t>KASIH</a:t>
              </a:r>
              <a:endParaRPr sz="5400" b="1" kern="0" dirty="0">
                <a:solidFill>
                  <a:srgbClr val="E8B705"/>
                </a:solidFill>
                <a:latin typeface="Permanent Marker" panose="02000000000000000000" pitchFamily="2" charset="0"/>
                <a:sym typeface="Helvetica Neue"/>
              </a:endParaRP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24591CEC-FF9B-4D49-B5CC-ED1C614B0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6" y="6519863"/>
              <a:ext cx="6186487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Integritas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Profesionalisme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Sinergi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Pelayanan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Kesempurnaan</a:t>
              </a:r>
              <a:endParaRPr lang="en-US" altLang="ko-KR" sz="1600" b="1" dirty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 9">
            <a:extLst>
              <a:ext uri="{FF2B5EF4-FFF2-40B4-BE49-F238E27FC236}">
                <a16:creationId xmlns:a16="http://schemas.microsoft.com/office/drawing/2014/main" id="{EF7ABC16-52D4-4F99-AE10-09E4924FA6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93858" y="5522429"/>
            <a:ext cx="4711303" cy="101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0" dirty="0" err="1">
                <a:solidFill>
                  <a:schemeClr val="bg1"/>
                </a:solidFill>
                <a:latin typeface="Garamond" panose="02020404030301010803" pitchFamily="18" charset="0"/>
              </a:rPr>
              <a:t>Inspektorat</a:t>
            </a:r>
            <a:r>
              <a:rPr lang="en-US" sz="1800" i="0" dirty="0">
                <a:solidFill>
                  <a:schemeClr val="bg1"/>
                </a:solidFill>
                <a:latin typeface="Garamond" panose="02020404030301010803" pitchFamily="18" charset="0"/>
              </a:rPr>
              <a:t> VI</a:t>
            </a:r>
          </a:p>
          <a:p>
            <a:pPr>
              <a:lnSpc>
                <a:spcPct val="100000"/>
              </a:lnSpc>
            </a:pPr>
            <a:r>
              <a:rPr lang="id-ID" sz="1800" i="0" dirty="0">
                <a:solidFill>
                  <a:schemeClr val="bg1"/>
                </a:solidFill>
                <a:latin typeface="Garamond" panose="02020404030301010803" pitchFamily="18" charset="0"/>
              </a:rPr>
              <a:t>Inspektorat Jenderal Kementerian Keuangan</a:t>
            </a:r>
          </a:p>
          <a:p>
            <a:pPr>
              <a:lnSpc>
                <a:spcPct val="110000"/>
              </a:lnSpc>
            </a:pPr>
            <a:r>
              <a:rPr lang="id-ID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G</a:t>
            </a:r>
            <a:r>
              <a:rPr lang="en-US" sz="1200" b="0" i="0" dirty="0" err="1">
                <a:solidFill>
                  <a:schemeClr val="bg1"/>
                </a:solidFill>
                <a:latin typeface="Garamond" panose="02020404030301010803" pitchFamily="18" charset="0"/>
              </a:rPr>
              <a:t>edung</a:t>
            </a:r>
            <a:r>
              <a:rPr lang="id-ID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 Djuanda II Lantai </a:t>
            </a:r>
            <a:r>
              <a:rPr lang="en-US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8</a:t>
            </a:r>
          </a:p>
          <a:p>
            <a:pPr>
              <a:lnSpc>
                <a:spcPct val="110000"/>
              </a:lnSpc>
            </a:pPr>
            <a:r>
              <a:rPr lang="id-ID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Jl. Dr. Wahidin No. 1 Jakarta</a:t>
            </a:r>
            <a:r>
              <a:rPr lang="en-US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 10710</a:t>
            </a:r>
          </a:p>
          <a:p>
            <a:pPr>
              <a:lnSpc>
                <a:spcPct val="110000"/>
              </a:lnSpc>
            </a:pPr>
            <a:r>
              <a:rPr lang="en-US" sz="1200" b="0" i="0" dirty="0" err="1">
                <a:solidFill>
                  <a:schemeClr val="bg1"/>
                </a:solidFill>
                <a:latin typeface="Garamond" panose="02020404030301010803" pitchFamily="18" charset="0"/>
              </a:rPr>
              <a:t>Telp</a:t>
            </a:r>
            <a:r>
              <a:rPr lang="id-ID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.</a:t>
            </a:r>
            <a:r>
              <a:rPr lang="en-US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 (021) 3447404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3EA5B30-7213-4964-BF74-27E1AE9687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7" y="179839"/>
            <a:ext cx="3276848" cy="11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5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2603FBC-9346-4301-946B-08BE1A96BF1B}"/>
              </a:ext>
            </a:extLst>
          </p:cNvPr>
          <p:cNvGrpSpPr/>
          <p:nvPr userDrawn="1"/>
        </p:nvGrpSpPr>
        <p:grpSpPr>
          <a:xfrm>
            <a:off x="0" y="0"/>
            <a:ext cx="12192000" cy="6905587"/>
            <a:chOff x="0" y="0"/>
            <a:chExt cx="12192000" cy="690558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EE321A-2835-4B1F-8305-A869C9E8E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13EE7A-89FF-44F5-AB34-CDA92111FA66}"/>
                </a:ext>
              </a:extLst>
            </p:cNvPr>
            <p:cNvGrpSpPr/>
            <p:nvPr/>
          </p:nvGrpSpPr>
          <p:grpSpPr>
            <a:xfrm>
              <a:off x="0" y="0"/>
              <a:ext cx="12192000" cy="6905587"/>
              <a:chOff x="0" y="0"/>
              <a:chExt cx="12192000" cy="690558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033B2B5-647F-4F05-AC17-99E8DB962C1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905587"/>
                <a:chOff x="0" y="0"/>
                <a:chExt cx="12192000" cy="6905587"/>
              </a:xfrm>
            </p:grpSpPr>
            <p:pic>
              <p:nvPicPr>
                <p:cNvPr id="22" name="Image" descr="Image">
                  <a:extLst>
                    <a:ext uri="{FF2B5EF4-FFF2-40B4-BE49-F238E27FC236}">
                      <a16:creationId xmlns:a16="http://schemas.microsoft.com/office/drawing/2014/main" id="{C43C6DDA-48EC-4B7B-849F-644909746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1007"/>
                </a:blip>
                <a:stretch>
                  <a:fillRect/>
                </a:stretch>
              </p:blipFill>
              <p:spPr>
                <a:xfrm>
                  <a:off x="0" y="0"/>
                  <a:ext cx="12192000" cy="6905587"/>
                </a:xfrm>
                <a:prstGeom prst="rect">
                  <a:avLst/>
                </a:prstGeom>
                <a:ln w="12700">
                  <a:miter lim="400000"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  <p:sp>
              <p:nvSpPr>
                <p:cNvPr id="23" name="Rectangle">
                  <a:extLst>
                    <a:ext uri="{FF2B5EF4-FFF2-40B4-BE49-F238E27FC236}">
                      <a16:creationId xmlns:a16="http://schemas.microsoft.com/office/drawing/2014/main" id="{58E90710-F794-430B-B137-2A5DADB4FED4}"/>
                    </a:ext>
                  </a:extLst>
                </p:cNvPr>
                <p:cNvSpPr/>
                <p:nvPr/>
              </p:nvSpPr>
              <p:spPr>
                <a:xfrm>
                  <a:off x="7105650" y="0"/>
                  <a:ext cx="5086350" cy="6905587"/>
                </a:xfrm>
                <a:prstGeom prst="rect">
                  <a:avLst/>
                </a:prstGeom>
                <a:solidFill>
                  <a:srgbClr val="004B7E">
                    <a:alpha val="61804"/>
                  </a:srgbClr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17" name="LEAN AND…">
                <a:extLst>
                  <a:ext uri="{FF2B5EF4-FFF2-40B4-BE49-F238E27FC236}">
                    <a16:creationId xmlns:a16="http://schemas.microsoft.com/office/drawing/2014/main" id="{A7C49FEA-4D29-4819-9CA2-4170EDD8A4F4}"/>
                  </a:ext>
                </a:extLst>
              </p:cNvPr>
              <p:cNvSpPr txBox="1"/>
              <p:nvPr/>
            </p:nvSpPr>
            <p:spPr>
              <a:xfrm>
                <a:off x="7066322" y="1319292"/>
                <a:ext cx="5067748" cy="132138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ctr" defTabSz="584200" hangingPunct="0">
                  <a:lnSpc>
                    <a:spcPct val="90000"/>
                  </a:lnSpc>
                  <a:defRPr sz="4700">
                    <a:solidFill>
                      <a:srgbClr val="E8B705"/>
                    </a:solidFill>
                  </a:defRPr>
                </a:pPr>
                <a:r>
                  <a:rPr lang="en-US" sz="4400" b="1" kern="0" dirty="0">
                    <a:solidFill>
                      <a:srgbClr val="E8B705"/>
                    </a:solidFill>
                    <a:latin typeface="Permanent Marker" panose="02000000000000000000" pitchFamily="2" charset="0"/>
                    <a:sym typeface="Helvetica Neue"/>
                  </a:rPr>
                  <a:t>INSPEKTORAT </a:t>
                </a:r>
              </a:p>
              <a:p>
                <a:pPr algn="ctr" defTabSz="584200" hangingPunct="0">
                  <a:lnSpc>
                    <a:spcPct val="90000"/>
                  </a:lnSpc>
                  <a:defRPr sz="4700">
                    <a:solidFill>
                      <a:srgbClr val="E8B705"/>
                    </a:solidFill>
                  </a:defRPr>
                </a:pPr>
                <a:r>
                  <a:rPr lang="en-US" sz="4400" b="1" kern="0" dirty="0">
                    <a:solidFill>
                      <a:srgbClr val="E8B705"/>
                    </a:solidFill>
                    <a:latin typeface="Permanent Marker" panose="02000000000000000000" pitchFamily="2" charset="0"/>
                    <a:sym typeface="Helvetica Neue"/>
                  </a:rPr>
                  <a:t>VI</a:t>
                </a:r>
              </a:p>
            </p:txBody>
          </p:sp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FC926A21-7C3D-4445-B1FB-5ED55B40DFBC}"/>
                  </a:ext>
                </a:extLst>
              </p:cNvPr>
              <p:cNvSpPr/>
              <p:nvPr/>
            </p:nvSpPr>
            <p:spPr>
              <a:xfrm>
                <a:off x="9189360" y="3150707"/>
                <a:ext cx="918927" cy="57150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" name="K O M I S I   I I I">
                <a:extLst>
                  <a:ext uri="{FF2B5EF4-FFF2-40B4-BE49-F238E27FC236}">
                    <a16:creationId xmlns:a16="http://schemas.microsoft.com/office/drawing/2014/main" id="{26687331-7150-45F9-8B4A-5920DBFCB583}"/>
                  </a:ext>
                </a:extLst>
              </p:cNvPr>
              <p:cNvSpPr txBox="1"/>
              <p:nvPr/>
            </p:nvSpPr>
            <p:spPr>
              <a:xfrm>
                <a:off x="7369584" y="3884696"/>
                <a:ext cx="4558478" cy="185095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 algn="l">
                  <a:lnSpc>
                    <a:spcPct val="120000"/>
                  </a:lnSpc>
                  <a:defRPr sz="3000" b="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lvl="0" algn="ctr" defTabSz="584200" hangingPunct="0">
                  <a:defRPr/>
                </a:pPr>
                <a:r>
                  <a:rPr lang="en-US" sz="2400" b="1" kern="0" dirty="0">
                    <a:latin typeface="Garamond" panose="02020404030301010803" pitchFamily="18" charset="0"/>
                  </a:rPr>
                  <a:t>LAPORAN</a:t>
                </a:r>
                <a:br>
                  <a:rPr lang="en-US" sz="2400" b="1" kern="0" dirty="0">
                    <a:latin typeface="Garamond" panose="02020404030301010803" pitchFamily="18" charset="0"/>
                  </a:rPr>
                </a:br>
                <a:r>
                  <a:rPr lang="en-US" sz="2400" b="1" kern="0" dirty="0">
                    <a:latin typeface="Garamond" panose="02020404030301010803" pitchFamily="18" charset="0"/>
                  </a:rPr>
                  <a:t>PROGRES KEGIATAN DAN TINDAK LANJUT ARAHAN PIMPINAN</a:t>
                </a:r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7793E811-A68E-422A-92F3-6D6935EDC1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86" y="6519863"/>
                <a:ext cx="6186487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ko-KR" sz="1600" b="1" dirty="0" err="1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Integritas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 | </a:t>
                </a:r>
                <a:r>
                  <a:rPr lang="en-US" altLang="ko-KR" sz="1600" b="1" dirty="0" err="1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Profesionalisme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 | </a:t>
                </a:r>
                <a:r>
                  <a:rPr lang="en-US" altLang="ko-KR" sz="1600" b="1" dirty="0" err="1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Sinergi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 | </a:t>
                </a:r>
                <a:r>
                  <a:rPr lang="en-US" altLang="ko-KR" sz="1600" b="1" dirty="0" err="1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Pelayanan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 | </a:t>
                </a:r>
                <a:r>
                  <a:rPr lang="en-US" altLang="ko-KR" sz="1600" b="1" dirty="0" err="1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Kesempurnaan</a:t>
                </a:r>
                <a:endPara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CA94667-A862-43F4-93F7-3690F69F3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407" y="179839"/>
                <a:ext cx="3276848" cy="11869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4199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BA024C-6A4C-497D-AE3E-260318E0A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48" y="0"/>
            <a:ext cx="12191997" cy="6858000"/>
          </a:xfrm>
          <a:prstGeom prst="rect">
            <a:avLst/>
          </a:prstGeom>
        </p:spPr>
      </p:pic>
      <p:sp>
        <p:nvSpPr>
          <p:cNvPr id="48" name="Rectangle 75"/>
          <p:cNvSpPr>
            <a:spLocks noChangeArrowheads="1"/>
          </p:cNvSpPr>
          <p:nvPr userDrawn="1"/>
        </p:nvSpPr>
        <p:spPr bwMode="gray">
          <a:xfrm>
            <a:off x="-16472" y="4957009"/>
            <a:ext cx="12208472" cy="203359"/>
          </a:xfrm>
          <a:prstGeom prst="rect">
            <a:avLst/>
          </a:prstGeom>
          <a:solidFill>
            <a:srgbClr val="FFD7A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32FB24-7BDC-496B-AE79-A266BC3E6894}"/>
              </a:ext>
            </a:extLst>
          </p:cNvPr>
          <p:cNvSpPr/>
          <p:nvPr userDrawn="1"/>
        </p:nvSpPr>
        <p:spPr>
          <a:xfrm>
            <a:off x="8" y="5156200"/>
            <a:ext cx="12208473" cy="1710268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2961" y="6541245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>
                <a:solidFill>
                  <a:prstClr val="white"/>
                </a:solidFill>
                <a:latin typeface="Candara" panose="020E0502030303020204" pitchFamily="34" charset="0"/>
              </a:rPr>
              <a:t>Integritas  </a:t>
            </a:r>
            <a:r>
              <a:rPr lang="en-US" sz="1400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400" dirty="0">
                <a:solidFill>
                  <a:prstClr val="white"/>
                </a:solidFill>
                <a:latin typeface="Candara" panose="020E0502030303020204" pitchFamily="34" charset="0"/>
              </a:rPr>
              <a:t>Profesionalisme  </a:t>
            </a:r>
            <a:r>
              <a:rPr lang="en-US" sz="1400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400" dirty="0">
                <a:solidFill>
                  <a:prstClr val="white"/>
                </a:solidFill>
                <a:latin typeface="Candara" panose="020E0502030303020204" pitchFamily="34" charset="0"/>
              </a:rPr>
              <a:t>Sinergi  </a:t>
            </a:r>
            <a:r>
              <a:rPr lang="en-US" sz="1400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400" dirty="0">
                <a:solidFill>
                  <a:prstClr val="white"/>
                </a:solidFill>
                <a:latin typeface="Candara" panose="020E0502030303020204" pitchFamily="34" charset="0"/>
              </a:rPr>
              <a:t>Pelayanan  </a:t>
            </a:r>
            <a:r>
              <a:rPr lang="en-US" sz="1400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400" dirty="0">
                <a:solidFill>
                  <a:prstClr val="white"/>
                </a:solidFill>
                <a:latin typeface="Candara" panose="020E0502030303020204" pitchFamily="34" charset="0"/>
              </a:rPr>
              <a:t>Kesempurnaan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0A4EC-455C-482A-B7D0-59507CEBA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74" y="808382"/>
            <a:ext cx="4049115" cy="3794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2071D1-FA21-4E7B-B096-4E325BC349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0" y="79935"/>
            <a:ext cx="2244409" cy="8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46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1454"/>
            <a:ext cx="10515600" cy="4652963"/>
          </a:xfrm>
        </p:spPr>
        <p:txBody>
          <a:bodyPr/>
          <a:lstStyle>
            <a:lvl1pPr marL="217880" indent="-217880">
              <a:buFont typeface="Wingdings" panose="05000000000000000000" pitchFamily="2" charset="2"/>
              <a:buChar char="§"/>
              <a:defRPr/>
            </a:lvl1pPr>
            <a:lvl2pPr marL="514337" indent="-254788">
              <a:buSzPct val="110000"/>
              <a:defRPr/>
            </a:lvl2pPr>
            <a:lvl3pPr marL="685783" indent="-166684">
              <a:buSzPct val="90000"/>
              <a:buFont typeface="Arial" panose="020B0604020202020204" pitchFamily="34" charset="0"/>
              <a:buChar char="•"/>
              <a:defRPr/>
            </a:lvl3pPr>
            <a:lvl4pPr marL="945332" indent="-171446">
              <a:defRPr/>
            </a:lvl4pPr>
            <a:lvl5pPr marL="1204883" indent="-171446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6B8534F-7C82-4453-A63E-644442662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1B5E7881-4E42-4770-8C80-FD0C94CE2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7A1B2D-8907-44A2-BA0C-208202EA7D19}"/>
              </a:ext>
            </a:extLst>
          </p:cNvPr>
          <p:cNvSpPr/>
          <p:nvPr userDrawn="1"/>
        </p:nvSpPr>
        <p:spPr>
          <a:xfrm>
            <a:off x="0" y="6595426"/>
            <a:ext cx="12208481" cy="262574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prstClr val="white"/>
              </a:solidFill>
            </a:endParaRPr>
          </a:p>
        </p:txBody>
      </p:sp>
      <p:sp>
        <p:nvSpPr>
          <p:cNvPr id="30" name="Rectangle 75">
            <a:extLst>
              <a:ext uri="{FF2B5EF4-FFF2-40B4-BE49-F238E27FC236}">
                <a16:creationId xmlns:a16="http://schemas.microsoft.com/office/drawing/2014/main" id="{51839357-5BB0-4C66-8DE2-C395F8C660F7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3" y="6497443"/>
            <a:ext cx="12208476" cy="108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>
              <a:solidFill>
                <a:srgbClr val="ED7D3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00F3E1-17D6-4C4F-A897-7938C76105A0}"/>
              </a:ext>
            </a:extLst>
          </p:cNvPr>
          <p:cNvSpPr txBox="1"/>
          <p:nvPr userDrawn="1"/>
        </p:nvSpPr>
        <p:spPr>
          <a:xfrm>
            <a:off x="296223" y="6608242"/>
            <a:ext cx="10399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prstClr val="white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Inspektorat</a:t>
            </a:r>
            <a:r>
              <a:rPr lang="en-US" sz="1100" dirty="0">
                <a:solidFill>
                  <a:prstClr val="white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Jenderal</a:t>
            </a:r>
            <a:r>
              <a:rPr lang="en-US" sz="1100" dirty="0">
                <a:solidFill>
                  <a:prstClr val="white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  <a:r>
              <a:rPr lang="en-US" sz="1050" i="1" dirty="0">
                <a:solidFill>
                  <a:srgbClr val="FFC000"/>
                </a:solidFill>
                <a:latin typeface="Monotype Corsiva" panose="03010101010201010101" pitchFamily="66" charset="0"/>
                <a:cs typeface="BrowalliaUPC" panose="020B0604020202020204" pitchFamily="34" charset="-34"/>
              </a:rPr>
              <a:t>toward IACM 4</a:t>
            </a:r>
            <a:endParaRPr lang="id-ID" sz="1050" i="1" dirty="0">
              <a:solidFill>
                <a:srgbClr val="FFC000"/>
              </a:solidFill>
              <a:latin typeface="Monotype Corsiva" panose="03010101010201010101" pitchFamily="66" charset="0"/>
              <a:cs typeface="BrowalliaUPC" panose="020B0604020202020204" pitchFamily="34" charset="-34"/>
            </a:endParaRPr>
          </a:p>
        </p:txBody>
      </p:sp>
      <p:pic>
        <p:nvPicPr>
          <p:cNvPr id="11" name="Picture 2" descr="Hasil gambar untuk logo kemenkeu">
            <a:extLst>
              <a:ext uri="{FF2B5EF4-FFF2-40B4-BE49-F238E27FC236}">
                <a16:creationId xmlns:a16="http://schemas.microsoft.com/office/drawing/2014/main" id="{B31B5DED-C059-47AD-AA7E-6F63E531E7F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44" r="69698" b="36296"/>
          <a:stretch/>
        </p:blipFill>
        <p:spPr bwMode="auto">
          <a:xfrm>
            <a:off x="58746" y="6575530"/>
            <a:ext cx="291774" cy="28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DDA0A0-E5E1-4CEF-8772-135DE07AA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65279" y="65397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F7AF81B1-4511-488E-BE2F-880BB9BEB9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6819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AE16020-E471-48C3-A3BC-8096DC02C7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38" y="-312"/>
            <a:ext cx="12191996" cy="6639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4DB47B-E1E9-49B9-8A33-FD54C19F78BD}"/>
              </a:ext>
            </a:extLst>
          </p:cNvPr>
          <p:cNvSpPr txBox="1"/>
          <p:nvPr userDrawn="1"/>
        </p:nvSpPr>
        <p:spPr>
          <a:xfrm>
            <a:off x="537530" y="3623281"/>
            <a:ext cx="33057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500" dirty="0">
                <a:solidFill>
                  <a:srgbClr val="4472C4">
                    <a:lumMod val="75000"/>
                  </a:srgbClr>
                </a:solidFill>
                <a:latin typeface="Garamond" panose="02020404030301010803" pitchFamily="18" charset="0"/>
              </a:rPr>
              <a:t>Terima Kasih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29D7C57F-C39B-466B-9894-8B364B9EB5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7530" y="4483751"/>
            <a:ext cx="4121659" cy="101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id-ID" sz="140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Inspektorat Jenderal Kementerian Keuangan</a:t>
            </a:r>
          </a:p>
          <a:p>
            <a:pPr>
              <a:lnSpc>
                <a:spcPct val="110000"/>
              </a:lnSpc>
            </a:pPr>
            <a:r>
              <a:rPr lang="id-ID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G</a:t>
            </a:r>
            <a:r>
              <a:rPr lang="en-US" sz="1050" b="0" i="0" dirty="0" err="1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edung</a:t>
            </a:r>
            <a:r>
              <a:rPr lang="id-ID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 Djuanda II Lantai 4–13</a:t>
            </a:r>
            <a:endParaRPr lang="en-US" sz="1050" b="0" i="0" dirty="0">
              <a:solidFill>
                <a:srgbClr val="E7E6E6">
                  <a:lumMod val="25000"/>
                </a:srgbClr>
              </a:solidFill>
              <a:latin typeface="Garamond" panose="02020404030301010803" pitchFamily="18" charset="0"/>
            </a:endParaRPr>
          </a:p>
          <a:p>
            <a:pPr>
              <a:lnSpc>
                <a:spcPct val="110000"/>
              </a:lnSpc>
            </a:pPr>
            <a:r>
              <a:rPr lang="id-ID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Jl. Dr. Wahidin No. 1 Jakarta</a:t>
            </a:r>
            <a:r>
              <a:rPr lang="en-US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 10710</a:t>
            </a:r>
          </a:p>
          <a:p>
            <a:pPr>
              <a:lnSpc>
                <a:spcPct val="110000"/>
              </a:lnSpc>
            </a:pPr>
            <a:r>
              <a:rPr lang="en-US" sz="1050" b="0" i="0" dirty="0" err="1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Telp</a:t>
            </a:r>
            <a:r>
              <a:rPr lang="id-ID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.</a:t>
            </a:r>
            <a:r>
              <a:rPr lang="en-US" sz="1050" b="0" i="0" dirty="0">
                <a:solidFill>
                  <a:srgbClr val="E7E6E6">
                    <a:lumMod val="25000"/>
                  </a:srgbClr>
                </a:solidFill>
                <a:latin typeface="Garamond" panose="02020404030301010803" pitchFamily="18" charset="0"/>
              </a:rPr>
              <a:t> (021) 3865430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E54898-8AE9-46AB-99BE-9A91B4E2B7C9}"/>
              </a:ext>
            </a:extLst>
          </p:cNvPr>
          <p:cNvGrpSpPr/>
          <p:nvPr userDrawn="1"/>
        </p:nvGrpSpPr>
        <p:grpSpPr>
          <a:xfrm>
            <a:off x="1428358" y="6226794"/>
            <a:ext cx="10276452" cy="248499"/>
            <a:chOff x="-332636" y="3103395"/>
            <a:chExt cx="7707339" cy="2484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CD1FCEB-7E5B-4517-BB7A-F2A3C54EAF1F}"/>
                </a:ext>
              </a:extLst>
            </p:cNvPr>
            <p:cNvGrpSpPr/>
            <p:nvPr userDrawn="1"/>
          </p:nvGrpSpPr>
          <p:grpSpPr>
            <a:xfrm>
              <a:off x="3657798" y="3105270"/>
              <a:ext cx="1135919" cy="246221"/>
              <a:chOff x="2418585" y="4933105"/>
              <a:chExt cx="1135919" cy="246221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F43FCD8A-392F-4EEA-8216-E514F012919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8585" y="4968574"/>
                <a:ext cx="174185" cy="174185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C541B6D-9A68-43B8-9573-0B26F7121D81}"/>
                  </a:ext>
                </a:extLst>
              </p:cNvPr>
              <p:cNvSpPr txBox="1"/>
              <p:nvPr userDrawn="1"/>
            </p:nvSpPr>
            <p:spPr>
              <a:xfrm>
                <a:off x="2589498" y="4933105"/>
                <a:ext cx="965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itjenkemenkeu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DE2F26C-3739-4C32-83A7-FEA23B6025A8}"/>
                </a:ext>
              </a:extLst>
            </p:cNvPr>
            <p:cNvGrpSpPr/>
            <p:nvPr userDrawn="1"/>
          </p:nvGrpSpPr>
          <p:grpSpPr>
            <a:xfrm>
              <a:off x="2509835" y="3104382"/>
              <a:ext cx="1109516" cy="246221"/>
              <a:chOff x="1819118" y="4894372"/>
              <a:chExt cx="1109516" cy="246221"/>
            </a:xfrm>
          </p:grpSpPr>
          <p:sp>
            <p:nvSpPr>
              <p:cNvPr id="51" name="Freeform 42">
                <a:extLst>
                  <a:ext uri="{FF2B5EF4-FFF2-40B4-BE49-F238E27FC236}">
                    <a16:creationId xmlns:a16="http://schemas.microsoft.com/office/drawing/2014/main" id="{1DE11E0A-C235-4E7C-B2ED-68E260AF7EF7}"/>
                  </a:ext>
                </a:extLst>
              </p:cNvPr>
              <p:cNvSpPr/>
              <p:nvPr userDrawn="1"/>
            </p:nvSpPr>
            <p:spPr>
              <a:xfrm>
                <a:off x="1819118" y="4942092"/>
                <a:ext cx="161557" cy="143907"/>
              </a:xfrm>
              <a:custGeom>
                <a:avLst/>
                <a:gdLst/>
                <a:ahLst/>
                <a:cxnLst/>
                <a:rect l="l" t="t" r="r" b="b"/>
                <a:pathLst>
                  <a:path w="443976" h="360589">
                    <a:moveTo>
                      <a:pt x="307346" y="0"/>
                    </a:moveTo>
                    <a:cubicBezTo>
                      <a:pt x="333639" y="0"/>
                      <a:pt x="355800" y="9578"/>
                      <a:pt x="373830" y="28734"/>
                    </a:cubicBezTo>
                    <a:cubicBezTo>
                      <a:pt x="394301" y="24790"/>
                      <a:pt x="413551" y="17466"/>
                      <a:pt x="431581" y="6761"/>
                    </a:cubicBezTo>
                    <a:cubicBezTo>
                      <a:pt x="424632" y="28359"/>
                      <a:pt x="411298" y="45074"/>
                      <a:pt x="391578" y="56905"/>
                    </a:cubicBezTo>
                    <a:cubicBezTo>
                      <a:pt x="409044" y="55027"/>
                      <a:pt x="426510" y="50332"/>
                      <a:pt x="443976" y="42820"/>
                    </a:cubicBezTo>
                    <a:cubicBezTo>
                      <a:pt x="431392" y="61225"/>
                      <a:pt x="416180" y="76907"/>
                      <a:pt x="398339" y="89866"/>
                    </a:cubicBezTo>
                    <a:cubicBezTo>
                      <a:pt x="398526" y="92495"/>
                      <a:pt x="398620" y="96439"/>
                      <a:pt x="398620" y="101697"/>
                    </a:cubicBezTo>
                    <a:cubicBezTo>
                      <a:pt x="398620" y="126112"/>
                      <a:pt x="395052" y="150480"/>
                      <a:pt x="387915" y="174801"/>
                    </a:cubicBezTo>
                    <a:cubicBezTo>
                      <a:pt x="380778" y="199122"/>
                      <a:pt x="369933" y="222457"/>
                      <a:pt x="355378" y="244806"/>
                    </a:cubicBezTo>
                    <a:cubicBezTo>
                      <a:pt x="340823" y="267155"/>
                      <a:pt x="323497" y="286922"/>
                      <a:pt x="303402" y="304106"/>
                    </a:cubicBezTo>
                    <a:cubicBezTo>
                      <a:pt x="283307" y="321291"/>
                      <a:pt x="259080" y="335001"/>
                      <a:pt x="230722" y="345236"/>
                    </a:cubicBezTo>
                    <a:cubicBezTo>
                      <a:pt x="202362" y="355471"/>
                      <a:pt x="172032" y="360589"/>
                      <a:pt x="139728" y="360589"/>
                    </a:cubicBezTo>
                    <a:cubicBezTo>
                      <a:pt x="88832" y="360589"/>
                      <a:pt x="42256" y="346973"/>
                      <a:pt x="0" y="319741"/>
                    </a:cubicBezTo>
                    <a:cubicBezTo>
                      <a:pt x="6574" y="320492"/>
                      <a:pt x="13898" y="320868"/>
                      <a:pt x="21974" y="320868"/>
                    </a:cubicBezTo>
                    <a:cubicBezTo>
                      <a:pt x="64230" y="320868"/>
                      <a:pt x="101886" y="307909"/>
                      <a:pt x="134940" y="281992"/>
                    </a:cubicBezTo>
                    <a:cubicBezTo>
                      <a:pt x="115220" y="281616"/>
                      <a:pt x="97566" y="275560"/>
                      <a:pt x="81978" y="263822"/>
                    </a:cubicBezTo>
                    <a:cubicBezTo>
                      <a:pt x="66390" y="252084"/>
                      <a:pt x="55685" y="237106"/>
                      <a:pt x="49863" y="218889"/>
                    </a:cubicBezTo>
                    <a:cubicBezTo>
                      <a:pt x="56060" y="219828"/>
                      <a:pt x="61788" y="220297"/>
                      <a:pt x="67048" y="220297"/>
                    </a:cubicBezTo>
                    <a:cubicBezTo>
                      <a:pt x="75122" y="220297"/>
                      <a:pt x="83105" y="219264"/>
                      <a:pt x="90992" y="217199"/>
                    </a:cubicBezTo>
                    <a:cubicBezTo>
                      <a:pt x="69958" y="212879"/>
                      <a:pt x="52539" y="202409"/>
                      <a:pt x="38736" y="185788"/>
                    </a:cubicBezTo>
                    <a:cubicBezTo>
                      <a:pt x="24932" y="169167"/>
                      <a:pt x="18030" y="149870"/>
                      <a:pt x="18030" y="127896"/>
                    </a:cubicBezTo>
                    <a:lnTo>
                      <a:pt x="18030" y="126770"/>
                    </a:lnTo>
                    <a:cubicBezTo>
                      <a:pt x="30800" y="133906"/>
                      <a:pt x="44510" y="137756"/>
                      <a:pt x="59160" y="138320"/>
                    </a:cubicBezTo>
                    <a:cubicBezTo>
                      <a:pt x="46764" y="130056"/>
                      <a:pt x="36904" y="119257"/>
                      <a:pt x="29580" y="105923"/>
                    </a:cubicBezTo>
                    <a:cubicBezTo>
                      <a:pt x="22256" y="92589"/>
                      <a:pt x="18593" y="78128"/>
                      <a:pt x="18593" y="62540"/>
                    </a:cubicBezTo>
                    <a:cubicBezTo>
                      <a:pt x="18593" y="46013"/>
                      <a:pt x="22724" y="30706"/>
                      <a:pt x="30988" y="16621"/>
                    </a:cubicBezTo>
                    <a:cubicBezTo>
                      <a:pt x="53713" y="44604"/>
                      <a:pt x="81367" y="67000"/>
                      <a:pt x="113952" y="83809"/>
                    </a:cubicBezTo>
                    <a:cubicBezTo>
                      <a:pt x="146536" y="100617"/>
                      <a:pt x="181422" y="109961"/>
                      <a:pt x="218608" y="111839"/>
                    </a:cubicBezTo>
                    <a:cubicBezTo>
                      <a:pt x="217104" y="104702"/>
                      <a:pt x="216354" y="97753"/>
                      <a:pt x="216354" y="90992"/>
                    </a:cubicBezTo>
                    <a:cubicBezTo>
                      <a:pt x="216354" y="65826"/>
                      <a:pt x="225228" y="44369"/>
                      <a:pt x="242975" y="26621"/>
                    </a:cubicBezTo>
                    <a:cubicBezTo>
                      <a:pt x="260723" y="8874"/>
                      <a:pt x="282180" y="0"/>
                      <a:pt x="307346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prstClr val="white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DB36927-F8D7-41CB-BFD1-6AECCBA4EDBD}"/>
                  </a:ext>
                </a:extLst>
              </p:cNvPr>
              <p:cNvSpPr txBox="1"/>
              <p:nvPr userDrawn="1"/>
            </p:nvSpPr>
            <p:spPr>
              <a:xfrm>
                <a:off x="1953651" y="4894372"/>
                <a:ext cx="97498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I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tjen</a:t>
                </a:r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K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emenkeu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D67D55-440C-4F5B-BB98-E1632126A152}"/>
                </a:ext>
              </a:extLst>
            </p:cNvPr>
            <p:cNvGrpSpPr/>
            <p:nvPr userDrawn="1"/>
          </p:nvGrpSpPr>
          <p:grpSpPr>
            <a:xfrm>
              <a:off x="1411603" y="3104895"/>
              <a:ext cx="1107225" cy="246221"/>
              <a:chOff x="1270776" y="4894885"/>
              <a:chExt cx="1107225" cy="24622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111446-A3DF-4E42-8BC5-DC6BF98A0663}"/>
                  </a:ext>
                </a:extLst>
              </p:cNvPr>
              <p:cNvSpPr txBox="1"/>
              <p:nvPr userDrawn="1"/>
            </p:nvSpPr>
            <p:spPr>
              <a:xfrm>
                <a:off x="1375546" y="4894885"/>
                <a:ext cx="10024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I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tjen</a:t>
                </a:r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K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emenkeu</a:t>
                </a:r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:a16="http://schemas.microsoft.com/office/drawing/2014/main" id="{66CCB607-21A9-46DC-8237-3DCB63138B60}"/>
                  </a:ext>
                </a:extLst>
              </p:cNvPr>
              <p:cNvSpPr/>
              <p:nvPr userDrawn="1"/>
            </p:nvSpPr>
            <p:spPr>
              <a:xfrm>
                <a:off x="1270776" y="4917449"/>
                <a:ext cx="106542" cy="195517"/>
              </a:xfrm>
              <a:custGeom>
                <a:avLst/>
                <a:gdLst/>
                <a:ahLst/>
                <a:cxnLst/>
                <a:rect l="l" t="t" r="r" b="b"/>
                <a:pathLst>
                  <a:path w="243398" h="468766">
                    <a:moveTo>
                      <a:pt x="179168" y="0"/>
                    </a:moveTo>
                    <a:cubicBezTo>
                      <a:pt x="206776" y="0"/>
                      <a:pt x="228186" y="1127"/>
                      <a:pt x="243398" y="3381"/>
                    </a:cubicBezTo>
                    <a:lnTo>
                      <a:pt x="243398" y="77752"/>
                    </a:lnTo>
                    <a:lnTo>
                      <a:pt x="199169" y="77752"/>
                    </a:lnTo>
                    <a:cubicBezTo>
                      <a:pt x="183018" y="77752"/>
                      <a:pt x="172125" y="81133"/>
                      <a:pt x="166491" y="87894"/>
                    </a:cubicBezTo>
                    <a:cubicBezTo>
                      <a:pt x="160857" y="94655"/>
                      <a:pt x="158040" y="104796"/>
                      <a:pt x="158040" y="118318"/>
                    </a:cubicBezTo>
                    <a:lnTo>
                      <a:pt x="158040" y="171562"/>
                    </a:lnTo>
                    <a:lnTo>
                      <a:pt x="240581" y="171562"/>
                    </a:lnTo>
                    <a:lnTo>
                      <a:pt x="229594" y="254948"/>
                    </a:lnTo>
                    <a:lnTo>
                      <a:pt x="158040" y="254948"/>
                    </a:lnTo>
                    <a:lnTo>
                      <a:pt x="158040" y="468766"/>
                    </a:lnTo>
                    <a:lnTo>
                      <a:pt x="71836" y="468766"/>
                    </a:lnTo>
                    <a:lnTo>
                      <a:pt x="71836" y="254948"/>
                    </a:lnTo>
                    <a:lnTo>
                      <a:pt x="0" y="254948"/>
                    </a:lnTo>
                    <a:lnTo>
                      <a:pt x="0" y="171562"/>
                    </a:lnTo>
                    <a:lnTo>
                      <a:pt x="71836" y="171562"/>
                    </a:lnTo>
                    <a:lnTo>
                      <a:pt x="71836" y="110149"/>
                    </a:lnTo>
                    <a:cubicBezTo>
                      <a:pt x="71836" y="75217"/>
                      <a:pt x="81602" y="48126"/>
                      <a:pt x="101134" y="28875"/>
                    </a:cubicBezTo>
                    <a:cubicBezTo>
                      <a:pt x="120667" y="9625"/>
                      <a:pt x="146677" y="0"/>
                      <a:pt x="17916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>
                  <a:solidFill>
                    <a:prstClr val="white"/>
                  </a:solidFill>
                  <a:latin typeface="Garamond" panose="02020404030301010803" pitchFamily="18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A74461-B9EC-4335-BD59-3A02822956EE}"/>
                </a:ext>
              </a:extLst>
            </p:cNvPr>
            <p:cNvGrpSpPr/>
            <p:nvPr userDrawn="1"/>
          </p:nvGrpSpPr>
          <p:grpSpPr>
            <a:xfrm>
              <a:off x="-332636" y="3105673"/>
              <a:ext cx="1765654" cy="246221"/>
              <a:chOff x="4935644" y="4457583"/>
              <a:chExt cx="1765654" cy="246221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361B126-2B9F-4F67-9D82-1EB7EC073A4F}"/>
                  </a:ext>
                </a:extLst>
              </p:cNvPr>
              <p:cNvSpPr txBox="1"/>
              <p:nvPr userDrawn="1"/>
            </p:nvSpPr>
            <p:spPr>
              <a:xfrm>
                <a:off x="5072125" y="4457583"/>
                <a:ext cx="162917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www.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itjen</a:t>
                </a:r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.</a:t>
                </a:r>
                <a:r>
                  <a:rPr lang="id-ID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kemenkeu</a:t>
                </a:r>
                <a:r>
                  <a:rPr lang="en-US" sz="10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Garamond" panose="02020404030301010803" pitchFamily="18" charset="0"/>
                  </a:rPr>
                  <a:t>.go.id</a:t>
                </a:r>
                <a:endParaRPr lang="id-ID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DCF26C74-50E9-451F-B81E-678B580B161A}"/>
                  </a:ext>
                </a:extLst>
              </p:cNvPr>
              <p:cNvSpPr/>
              <p:nvPr userDrawn="1"/>
            </p:nvSpPr>
            <p:spPr>
              <a:xfrm>
                <a:off x="4935644" y="4507201"/>
                <a:ext cx="170062" cy="138654"/>
              </a:xfrm>
              <a:custGeom>
                <a:avLst/>
                <a:gdLst>
                  <a:gd name="connsiteX0" fmla="*/ 227088 w 454178"/>
                  <a:gd name="connsiteY0" fmla="*/ 72963 h 361434"/>
                  <a:gd name="connsiteX1" fmla="*/ 389071 w 454178"/>
                  <a:gd name="connsiteY1" fmla="*/ 206493 h 361434"/>
                  <a:gd name="connsiteX2" fmla="*/ 389353 w 454178"/>
                  <a:gd name="connsiteY2" fmla="*/ 208184 h 361434"/>
                  <a:gd name="connsiteX3" fmla="*/ 389353 w 454178"/>
                  <a:gd name="connsiteY3" fmla="*/ 343405 h 361434"/>
                  <a:gd name="connsiteX4" fmla="*/ 384001 w 454178"/>
                  <a:gd name="connsiteY4" fmla="*/ 356082 h 361434"/>
                  <a:gd name="connsiteX5" fmla="*/ 371324 w 454178"/>
                  <a:gd name="connsiteY5" fmla="*/ 361434 h 361434"/>
                  <a:gd name="connsiteX6" fmla="*/ 263147 w 454178"/>
                  <a:gd name="connsiteY6" fmla="*/ 361434 h 361434"/>
                  <a:gd name="connsiteX7" fmla="*/ 263147 w 454178"/>
                  <a:gd name="connsiteY7" fmla="*/ 253257 h 361434"/>
                  <a:gd name="connsiteX8" fmla="*/ 191030 w 454178"/>
                  <a:gd name="connsiteY8" fmla="*/ 253257 h 361434"/>
                  <a:gd name="connsiteX9" fmla="*/ 191030 w 454178"/>
                  <a:gd name="connsiteY9" fmla="*/ 361434 h 361434"/>
                  <a:gd name="connsiteX10" fmla="*/ 82852 w 454178"/>
                  <a:gd name="connsiteY10" fmla="*/ 361434 h 361434"/>
                  <a:gd name="connsiteX11" fmla="*/ 70175 w 454178"/>
                  <a:gd name="connsiteY11" fmla="*/ 356082 h 361434"/>
                  <a:gd name="connsiteX12" fmla="*/ 64823 w 454178"/>
                  <a:gd name="connsiteY12" fmla="*/ 343405 h 361434"/>
                  <a:gd name="connsiteX13" fmla="*/ 64823 w 454178"/>
                  <a:gd name="connsiteY13" fmla="*/ 208184 h 361434"/>
                  <a:gd name="connsiteX14" fmla="*/ 64963 w 454178"/>
                  <a:gd name="connsiteY14" fmla="*/ 207339 h 361434"/>
                  <a:gd name="connsiteX15" fmla="*/ 65104 w 454178"/>
                  <a:gd name="connsiteY15" fmla="*/ 206493 h 361434"/>
                  <a:gd name="connsiteX16" fmla="*/ 227089 w 454178"/>
                  <a:gd name="connsiteY16" fmla="*/ 0 h 361434"/>
                  <a:gd name="connsiteX17" fmla="*/ 248499 w 454178"/>
                  <a:gd name="connsiteY17" fmla="*/ 7324 h 361434"/>
                  <a:gd name="connsiteX18" fmla="*/ 317236 w 454178"/>
                  <a:gd name="connsiteY18" fmla="*/ 64793 h 361434"/>
                  <a:gd name="connsiteX19" fmla="*/ 317236 w 454178"/>
                  <a:gd name="connsiteY19" fmla="*/ 9860 h 361434"/>
                  <a:gd name="connsiteX20" fmla="*/ 319772 w 454178"/>
                  <a:gd name="connsiteY20" fmla="*/ 3380 h 361434"/>
                  <a:gd name="connsiteX21" fmla="*/ 326251 w 454178"/>
                  <a:gd name="connsiteY21" fmla="*/ 845 h 361434"/>
                  <a:gd name="connsiteX22" fmla="*/ 380340 w 454178"/>
                  <a:gd name="connsiteY22" fmla="*/ 845 h 361434"/>
                  <a:gd name="connsiteX23" fmla="*/ 386819 w 454178"/>
                  <a:gd name="connsiteY23" fmla="*/ 3380 h 361434"/>
                  <a:gd name="connsiteX24" fmla="*/ 389354 w 454178"/>
                  <a:gd name="connsiteY24" fmla="*/ 9860 h 361434"/>
                  <a:gd name="connsiteX25" fmla="*/ 389354 w 454178"/>
                  <a:gd name="connsiteY25" fmla="*/ 124797 h 361434"/>
                  <a:gd name="connsiteX26" fmla="*/ 451049 w 454178"/>
                  <a:gd name="connsiteY26" fmla="*/ 176069 h 361434"/>
                  <a:gd name="connsiteX27" fmla="*/ 454147 w 454178"/>
                  <a:gd name="connsiteY27" fmla="*/ 182126 h 361434"/>
                  <a:gd name="connsiteX28" fmla="*/ 452176 w 454178"/>
                  <a:gd name="connsiteY28" fmla="*/ 188746 h 361434"/>
                  <a:gd name="connsiteX29" fmla="*/ 434709 w 454178"/>
                  <a:gd name="connsiteY29" fmla="*/ 209592 h 361434"/>
                  <a:gd name="connsiteX30" fmla="*/ 428794 w 454178"/>
                  <a:gd name="connsiteY30" fmla="*/ 212691 h 361434"/>
                  <a:gd name="connsiteX31" fmla="*/ 427949 w 454178"/>
                  <a:gd name="connsiteY31" fmla="*/ 212691 h 361434"/>
                  <a:gd name="connsiteX32" fmla="*/ 422032 w 454178"/>
                  <a:gd name="connsiteY32" fmla="*/ 210719 h 361434"/>
                  <a:gd name="connsiteX33" fmla="*/ 227089 w 454178"/>
                  <a:gd name="connsiteY33" fmla="*/ 48172 h 361434"/>
                  <a:gd name="connsiteX34" fmla="*/ 32145 w 454178"/>
                  <a:gd name="connsiteY34" fmla="*/ 210719 h 361434"/>
                  <a:gd name="connsiteX35" fmla="*/ 25385 w 454178"/>
                  <a:gd name="connsiteY35" fmla="*/ 212691 h 361434"/>
                  <a:gd name="connsiteX36" fmla="*/ 19469 w 454178"/>
                  <a:gd name="connsiteY36" fmla="*/ 209592 h 361434"/>
                  <a:gd name="connsiteX37" fmla="*/ 2003 w 454178"/>
                  <a:gd name="connsiteY37" fmla="*/ 188746 h 361434"/>
                  <a:gd name="connsiteX38" fmla="*/ 31 w 454178"/>
                  <a:gd name="connsiteY38" fmla="*/ 182126 h 361434"/>
                  <a:gd name="connsiteX39" fmla="*/ 3129 w 454178"/>
                  <a:gd name="connsiteY39" fmla="*/ 176069 h 361434"/>
                  <a:gd name="connsiteX40" fmla="*/ 205680 w 454178"/>
                  <a:gd name="connsiteY40" fmla="*/ 7324 h 361434"/>
                  <a:gd name="connsiteX41" fmla="*/ 227089 w 454178"/>
                  <a:gd name="connsiteY41" fmla="*/ 0 h 36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54178" h="361434">
                    <a:moveTo>
                      <a:pt x="227088" y="72963"/>
                    </a:moveTo>
                    <a:lnTo>
                      <a:pt x="389071" y="206493"/>
                    </a:lnTo>
                    <a:cubicBezTo>
                      <a:pt x="389259" y="206869"/>
                      <a:pt x="389353" y="207432"/>
                      <a:pt x="389353" y="208184"/>
                    </a:cubicBezTo>
                    <a:lnTo>
                      <a:pt x="389353" y="343405"/>
                    </a:lnTo>
                    <a:cubicBezTo>
                      <a:pt x="389353" y="348288"/>
                      <a:pt x="387570" y="352513"/>
                      <a:pt x="384001" y="356082"/>
                    </a:cubicBezTo>
                    <a:cubicBezTo>
                      <a:pt x="380432" y="359650"/>
                      <a:pt x="376206" y="361434"/>
                      <a:pt x="371324" y="361434"/>
                    </a:cubicBezTo>
                    <a:lnTo>
                      <a:pt x="263147" y="361434"/>
                    </a:lnTo>
                    <a:lnTo>
                      <a:pt x="263147" y="253257"/>
                    </a:lnTo>
                    <a:lnTo>
                      <a:pt x="191030" y="253257"/>
                    </a:lnTo>
                    <a:lnTo>
                      <a:pt x="191030" y="361434"/>
                    </a:lnTo>
                    <a:lnTo>
                      <a:pt x="82852" y="361434"/>
                    </a:lnTo>
                    <a:cubicBezTo>
                      <a:pt x="77970" y="361434"/>
                      <a:pt x="73744" y="359650"/>
                      <a:pt x="70175" y="356082"/>
                    </a:cubicBezTo>
                    <a:cubicBezTo>
                      <a:pt x="66607" y="352513"/>
                      <a:pt x="64823" y="348288"/>
                      <a:pt x="64823" y="343405"/>
                    </a:cubicBezTo>
                    <a:lnTo>
                      <a:pt x="64823" y="208184"/>
                    </a:lnTo>
                    <a:cubicBezTo>
                      <a:pt x="64823" y="207996"/>
                      <a:pt x="64870" y="207714"/>
                      <a:pt x="64963" y="207339"/>
                    </a:cubicBezTo>
                    <a:cubicBezTo>
                      <a:pt x="65058" y="206963"/>
                      <a:pt x="65104" y="206681"/>
                      <a:pt x="65104" y="206493"/>
                    </a:cubicBezTo>
                    <a:close/>
                    <a:moveTo>
                      <a:pt x="227089" y="0"/>
                    </a:moveTo>
                    <a:cubicBezTo>
                      <a:pt x="235353" y="0"/>
                      <a:pt x="242489" y="2441"/>
                      <a:pt x="248499" y="7324"/>
                    </a:cubicBezTo>
                    <a:lnTo>
                      <a:pt x="317236" y="64793"/>
                    </a:lnTo>
                    <a:lnTo>
                      <a:pt x="317236" y="9860"/>
                    </a:lnTo>
                    <a:cubicBezTo>
                      <a:pt x="317236" y="7230"/>
                      <a:pt x="318081" y="5071"/>
                      <a:pt x="319772" y="3380"/>
                    </a:cubicBezTo>
                    <a:cubicBezTo>
                      <a:pt x="321462" y="1690"/>
                      <a:pt x="323622" y="845"/>
                      <a:pt x="326251" y="845"/>
                    </a:cubicBezTo>
                    <a:lnTo>
                      <a:pt x="380340" y="845"/>
                    </a:lnTo>
                    <a:cubicBezTo>
                      <a:pt x="382969" y="845"/>
                      <a:pt x="385128" y="1690"/>
                      <a:pt x="386819" y="3380"/>
                    </a:cubicBezTo>
                    <a:cubicBezTo>
                      <a:pt x="388509" y="5071"/>
                      <a:pt x="389354" y="7230"/>
                      <a:pt x="389354" y="9860"/>
                    </a:cubicBezTo>
                    <a:lnTo>
                      <a:pt x="389354" y="124797"/>
                    </a:lnTo>
                    <a:lnTo>
                      <a:pt x="451049" y="176069"/>
                    </a:lnTo>
                    <a:cubicBezTo>
                      <a:pt x="452926" y="177571"/>
                      <a:pt x="453961" y="179590"/>
                      <a:pt x="454147" y="182126"/>
                    </a:cubicBezTo>
                    <a:cubicBezTo>
                      <a:pt x="454335" y="184661"/>
                      <a:pt x="453678" y="186868"/>
                      <a:pt x="452176" y="188746"/>
                    </a:cubicBezTo>
                    <a:lnTo>
                      <a:pt x="434709" y="209592"/>
                    </a:lnTo>
                    <a:cubicBezTo>
                      <a:pt x="433207" y="211283"/>
                      <a:pt x="431235" y="212315"/>
                      <a:pt x="428794" y="212691"/>
                    </a:cubicBezTo>
                    <a:lnTo>
                      <a:pt x="427949" y="212691"/>
                    </a:lnTo>
                    <a:cubicBezTo>
                      <a:pt x="425506" y="212691"/>
                      <a:pt x="423535" y="212034"/>
                      <a:pt x="422032" y="210719"/>
                    </a:cubicBezTo>
                    <a:lnTo>
                      <a:pt x="227089" y="48172"/>
                    </a:lnTo>
                    <a:lnTo>
                      <a:pt x="32145" y="210719"/>
                    </a:lnTo>
                    <a:cubicBezTo>
                      <a:pt x="29892" y="212222"/>
                      <a:pt x="27638" y="212879"/>
                      <a:pt x="25385" y="212691"/>
                    </a:cubicBezTo>
                    <a:cubicBezTo>
                      <a:pt x="22943" y="212315"/>
                      <a:pt x="20971" y="211283"/>
                      <a:pt x="19469" y="209592"/>
                    </a:cubicBezTo>
                    <a:lnTo>
                      <a:pt x="2003" y="188746"/>
                    </a:lnTo>
                    <a:cubicBezTo>
                      <a:pt x="500" y="186868"/>
                      <a:pt x="-158" y="184661"/>
                      <a:pt x="31" y="182126"/>
                    </a:cubicBezTo>
                    <a:cubicBezTo>
                      <a:pt x="218" y="179590"/>
                      <a:pt x="1251" y="177571"/>
                      <a:pt x="3129" y="176069"/>
                    </a:cubicBezTo>
                    <a:lnTo>
                      <a:pt x="205680" y="7324"/>
                    </a:lnTo>
                    <a:cubicBezTo>
                      <a:pt x="211689" y="2441"/>
                      <a:pt x="218826" y="0"/>
                      <a:pt x="22708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013">
                  <a:solidFill>
                    <a:prstClr val="white"/>
                  </a:solidFill>
                  <a:latin typeface="Garamond" panose="02020404030301010803" pitchFamily="18" charset="0"/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955011F-A22C-4397-A5D3-813BF53D68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052" y="3116924"/>
              <a:ext cx="220491" cy="22049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BEB57E7-F9BA-43E7-981F-90D871CD603C}"/>
                </a:ext>
              </a:extLst>
            </p:cNvPr>
            <p:cNvSpPr txBox="1"/>
            <p:nvPr userDrawn="1"/>
          </p:nvSpPr>
          <p:spPr>
            <a:xfrm>
              <a:off x="5013630" y="3103395"/>
              <a:ext cx="23610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rPr>
                <a:t>Inspektorat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rPr>
                <a:t> </a:t>
              </a:r>
              <a:r>
                <a:rPr lang="en-US" sz="10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rPr>
                <a:t>Jenderal</a:t>
              </a:r>
              <a:r>
                <a:rPr 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rPr>
                <a:t> Kementerian </a:t>
              </a:r>
              <a:r>
                <a:rPr lang="en-US" sz="100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Garamond" panose="02020404030301010803" pitchFamily="18" charset="0"/>
                </a:rPr>
                <a:t>Keuangan</a:t>
              </a:r>
              <a:endParaRPr lang="id-ID" sz="10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 pitchFamily="18" charset="0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46E4BAAA-1B15-40E9-B2C1-A2A0E691D999}"/>
              </a:ext>
            </a:extLst>
          </p:cNvPr>
          <p:cNvSpPr/>
          <p:nvPr userDrawn="1"/>
        </p:nvSpPr>
        <p:spPr>
          <a:xfrm>
            <a:off x="8" y="6634722"/>
            <a:ext cx="12208473" cy="23175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prstClr val="white"/>
              </a:solidFill>
              <a:latin typeface="Garamond" panose="02020404030301010803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52CCC4C-F696-44EA-B989-AFFF373382C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3" y="6633715"/>
            <a:ext cx="203751" cy="207333"/>
          </a:xfrm>
          <a:prstGeom prst="rect">
            <a:avLst/>
          </a:prstGeom>
        </p:spPr>
      </p:pic>
      <p:sp>
        <p:nvSpPr>
          <p:cNvPr id="61" name="Rectangle 75">
            <a:extLst>
              <a:ext uri="{FF2B5EF4-FFF2-40B4-BE49-F238E27FC236}">
                <a16:creationId xmlns:a16="http://schemas.microsoft.com/office/drawing/2014/main" id="{1E47432F-61C7-4A70-BE13-1F2EE2E2DA18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-8239" y="4389976"/>
            <a:ext cx="3888000" cy="108000"/>
          </a:xfrm>
          <a:prstGeom prst="rect">
            <a:avLst/>
          </a:prstGeom>
          <a:solidFill>
            <a:srgbClr val="F9735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350" dirty="0">
              <a:solidFill>
                <a:srgbClr val="ED7D31"/>
              </a:solidFill>
              <a:latin typeface="Garamond" panose="02020404030301010803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C29F94-BC5A-4F56-A7AD-5B92BD01C202}"/>
              </a:ext>
            </a:extLst>
          </p:cNvPr>
          <p:cNvSpPr txBox="1"/>
          <p:nvPr userDrawn="1"/>
        </p:nvSpPr>
        <p:spPr>
          <a:xfrm>
            <a:off x="393939" y="6612094"/>
            <a:ext cx="10399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prstClr val="white"/>
                </a:solidFill>
                <a:latin typeface="Garamond" panose="02020404030301010803" pitchFamily="18" charset="0"/>
                <a:cs typeface="BrowalliaUPC" panose="020B0604020202020204" pitchFamily="34" charset="-34"/>
              </a:rPr>
              <a:t>Inspektorat</a:t>
            </a:r>
            <a:r>
              <a:rPr lang="en-US" sz="900" dirty="0">
                <a:solidFill>
                  <a:prstClr val="white"/>
                </a:solidFill>
                <a:latin typeface="Garamond" panose="02020404030301010803" pitchFamily="18" charset="0"/>
                <a:cs typeface="BrowalliaUPC" panose="020B0604020202020204" pitchFamily="34" charset="-34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Garamond" panose="02020404030301010803" pitchFamily="18" charset="0"/>
                <a:cs typeface="BrowalliaUPC" panose="020B0604020202020204" pitchFamily="34" charset="-34"/>
              </a:rPr>
              <a:t>Jenderal</a:t>
            </a:r>
            <a:r>
              <a:rPr lang="en-US" sz="900" dirty="0">
                <a:solidFill>
                  <a:prstClr val="white"/>
                </a:solidFill>
                <a:latin typeface="Garamond" panose="02020404030301010803" pitchFamily="18" charset="0"/>
                <a:cs typeface="BrowalliaUPC" panose="020B0604020202020204" pitchFamily="34" charset="-34"/>
              </a:rPr>
              <a:t> </a:t>
            </a:r>
            <a:r>
              <a:rPr lang="en-US" sz="750" i="1" dirty="0">
                <a:solidFill>
                  <a:srgbClr val="FFC000"/>
                </a:solidFill>
                <a:latin typeface="Garamond" panose="02020404030301010803" pitchFamily="18" charset="0"/>
                <a:cs typeface="BrowalliaUPC" panose="020B0604020202020204" pitchFamily="34" charset="-34"/>
              </a:rPr>
              <a:t>toward IACM 4</a:t>
            </a:r>
            <a:endParaRPr lang="id-ID" sz="900" i="1" dirty="0">
              <a:solidFill>
                <a:srgbClr val="FFC000"/>
              </a:solidFill>
              <a:latin typeface="Garamond" panose="02020404030301010803" pitchFamily="18" charset="0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6943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 userDrawn="1"/>
        </p:nvSpPr>
        <p:spPr>
          <a:xfrm>
            <a:off x="3325091" y="6042454"/>
            <a:ext cx="8858668" cy="8263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 userDrawn="1"/>
        </p:nvSpPr>
        <p:spPr>
          <a:xfrm>
            <a:off x="3" y="6634716"/>
            <a:ext cx="12191997" cy="23175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35449" y="6638754"/>
            <a:ext cx="652128" cy="219246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/>
          <a:p>
            <a:pPr algn="r"/>
            <a:fld id="{34FF7885-7F61-4721-B672-706FC20A4188}" type="slidenum">
              <a:rPr lang="id-ID" sz="1100" smtClean="0">
                <a:solidFill>
                  <a:schemeClr val="bg1"/>
                </a:solidFill>
                <a:latin typeface="Franklin Gothic Demi" panose="020B0703020102020204" pitchFamily="34" charset="0"/>
              </a:rPr>
              <a:pPr algn="r"/>
              <a:t>‹#›</a:t>
            </a:fld>
            <a:endParaRPr lang="id-ID" sz="11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11137558" y="3998795"/>
            <a:ext cx="1046201" cy="286996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 userDrawn="1"/>
        </p:nvSpPr>
        <p:spPr>
          <a:xfrm>
            <a:off x="344289" y="6629967"/>
            <a:ext cx="6729371" cy="23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Inspektorat</a:t>
            </a:r>
            <a:r>
              <a:rPr lang="en-US" sz="900" baseline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US" sz="900" baseline="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Jenderal</a:t>
            </a:r>
            <a:r>
              <a:rPr lang="en-US" sz="900" baseline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id-ID" sz="900" baseline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id-ID" sz="900" i="1" baseline="0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Toward IACM 4 </a:t>
            </a:r>
            <a:r>
              <a:rPr lang="en-US" sz="900" i="1" baseline="0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 </a:t>
            </a:r>
            <a:endParaRPr lang="id-ID" sz="900" i="1" dirty="0">
              <a:solidFill>
                <a:schemeClr val="accent4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" y="6633709"/>
            <a:ext cx="285108" cy="203139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FE323320-8747-4958-A216-67CF9C91EFF3}"/>
              </a:ext>
            </a:extLst>
          </p:cNvPr>
          <p:cNvSpPr/>
          <p:nvPr userDrawn="1"/>
        </p:nvSpPr>
        <p:spPr>
          <a:xfrm>
            <a:off x="6307223" y="0"/>
            <a:ext cx="5884777" cy="1100667"/>
          </a:xfrm>
          <a:prstGeom prst="rect">
            <a:avLst/>
          </a:prstGeom>
          <a:solidFill>
            <a:srgbClr val="004B7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2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DDC4C60B-4CEE-42BE-980C-FBAFD11930C9}"/>
              </a:ext>
            </a:extLst>
          </p:cNvPr>
          <p:cNvSpPr/>
          <p:nvPr userDrawn="1"/>
        </p:nvSpPr>
        <p:spPr>
          <a:xfrm>
            <a:off x="6201479" y="0"/>
            <a:ext cx="109721" cy="1100667"/>
          </a:xfrm>
          <a:prstGeom prst="rect">
            <a:avLst/>
          </a:prstGeom>
          <a:solidFill>
            <a:srgbClr val="F6D42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 hangingPunct="0">
              <a:defRPr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802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26F7F8-824E-4988-8B33-95FBCCA67A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E1B4A46-EF25-4F8A-A6DA-4F6034250163}"/>
              </a:ext>
            </a:extLst>
          </p:cNvPr>
          <p:cNvGrpSpPr/>
          <p:nvPr/>
        </p:nvGrpSpPr>
        <p:grpSpPr>
          <a:xfrm>
            <a:off x="0" y="0"/>
            <a:ext cx="12192000" cy="6905587"/>
            <a:chOff x="0" y="0"/>
            <a:chExt cx="12192000" cy="690558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75F8D1-CB69-48DE-90F4-53CC7B095211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905587"/>
              <a:chOff x="0" y="0"/>
              <a:chExt cx="12192000" cy="6905587"/>
            </a:xfrm>
          </p:grpSpPr>
          <p:pic>
            <p:nvPicPr>
              <p:cNvPr id="20" name="Image" descr="Image">
                <a:extLst>
                  <a:ext uri="{FF2B5EF4-FFF2-40B4-BE49-F238E27FC236}">
                    <a16:creationId xmlns:a16="http://schemas.microsoft.com/office/drawing/2014/main" id="{11E64572-4755-4FAC-BC6A-2F499895AF9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alphaModFix amt="71007"/>
              </a:blip>
              <a:stretch>
                <a:fillRect/>
              </a:stretch>
            </p:blipFill>
            <p:spPr>
              <a:xfrm>
                <a:off x="0" y="0"/>
                <a:ext cx="12192000" cy="6905587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13CFA5E4-2583-47B6-B073-A14905E26145}"/>
                  </a:ext>
                </a:extLst>
              </p:cNvPr>
              <p:cNvSpPr/>
              <p:nvPr/>
            </p:nvSpPr>
            <p:spPr>
              <a:xfrm>
                <a:off x="0" y="2782477"/>
                <a:ext cx="12192000" cy="1498579"/>
              </a:xfrm>
              <a:prstGeom prst="rect">
                <a:avLst/>
              </a:prstGeom>
              <a:solidFill>
                <a:srgbClr val="004B7E">
                  <a:alpha val="61804"/>
                </a:srgb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49D60F19-9C3A-414A-BB32-32AD70F93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6" y="6519863"/>
              <a:ext cx="6186487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Integritas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Profesionalisme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Sinergi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Pelayanan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Kesempurnaan</a:t>
              </a:r>
              <a:endParaRPr lang="en-US" altLang="ko-KR" sz="1600" b="1" dirty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Freeform 9"/>
          <p:cNvSpPr/>
          <p:nvPr userDrawn="1"/>
        </p:nvSpPr>
        <p:spPr>
          <a:xfrm>
            <a:off x="4470401" y="6303818"/>
            <a:ext cx="7713359" cy="564936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 userDrawn="1"/>
        </p:nvSpPr>
        <p:spPr>
          <a:xfrm>
            <a:off x="11490037" y="5417128"/>
            <a:ext cx="701963" cy="1440873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2177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 userDrawn="1"/>
        </p:nvSpPr>
        <p:spPr>
          <a:xfrm>
            <a:off x="3325091" y="6042454"/>
            <a:ext cx="8858668" cy="8263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 userDrawn="1"/>
        </p:nvSpPr>
        <p:spPr>
          <a:xfrm>
            <a:off x="3" y="6634716"/>
            <a:ext cx="12191997" cy="231751"/>
          </a:xfrm>
          <a:prstGeom prst="rect">
            <a:avLst/>
          </a:prstGeom>
          <a:solidFill>
            <a:srgbClr val="005A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35449" y="6638754"/>
            <a:ext cx="652128" cy="219246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/>
          <a:p>
            <a:pPr algn="r"/>
            <a:fld id="{34FF7885-7F61-4721-B672-706FC20A4188}" type="slidenum">
              <a:rPr lang="id-ID" sz="1100" smtClean="0">
                <a:solidFill>
                  <a:schemeClr val="bg1"/>
                </a:solidFill>
                <a:latin typeface="Franklin Gothic Demi" panose="020B0703020102020204" pitchFamily="34" charset="0"/>
              </a:rPr>
              <a:pPr algn="r"/>
              <a:t>‹#›</a:t>
            </a:fld>
            <a:endParaRPr lang="id-ID" sz="1100" dirty="0">
              <a:solidFill>
                <a:schemeClr val="bg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11137558" y="3998795"/>
            <a:ext cx="1046201" cy="286996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 userDrawn="1"/>
        </p:nvSpPr>
        <p:spPr>
          <a:xfrm>
            <a:off x="344289" y="6629967"/>
            <a:ext cx="6729371" cy="236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Inspektorat</a:t>
            </a:r>
            <a:r>
              <a:rPr lang="en-US" sz="900" baseline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en-US" sz="900" baseline="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Jenderal</a:t>
            </a:r>
            <a:r>
              <a:rPr lang="en-US" sz="900" baseline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id-ID" sz="900" baseline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id-ID" sz="900" i="1" baseline="0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Toward IACM 4 </a:t>
            </a:r>
            <a:r>
              <a:rPr lang="en-US" sz="900" i="1" baseline="0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 </a:t>
            </a:r>
            <a:endParaRPr lang="id-ID" sz="900" i="1" dirty="0">
              <a:solidFill>
                <a:schemeClr val="accent4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9" y="6633709"/>
            <a:ext cx="285108" cy="2031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8B85EC-C64C-48AA-9A12-53C1FAC20911}"/>
              </a:ext>
            </a:extLst>
          </p:cNvPr>
          <p:cNvGrpSpPr/>
          <p:nvPr userDrawn="1"/>
        </p:nvGrpSpPr>
        <p:grpSpPr>
          <a:xfrm>
            <a:off x="0" y="0"/>
            <a:ext cx="12192000" cy="6905587"/>
            <a:chOff x="0" y="0"/>
            <a:chExt cx="12192000" cy="69055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80C7C50-7592-430F-9D06-81B72E3FA6E7}"/>
                </a:ext>
              </a:extLst>
            </p:cNvPr>
            <p:cNvGrpSpPr/>
            <p:nvPr/>
          </p:nvGrpSpPr>
          <p:grpSpPr>
            <a:xfrm>
              <a:off x="0" y="0"/>
              <a:ext cx="12192000" cy="6905587"/>
              <a:chOff x="0" y="0"/>
              <a:chExt cx="12192000" cy="690558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4AA6407-2F3D-4645-8A77-D68AB0B73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16" name="Image" descr="Image">
                <a:extLst>
                  <a:ext uri="{FF2B5EF4-FFF2-40B4-BE49-F238E27FC236}">
                    <a16:creationId xmlns:a16="http://schemas.microsoft.com/office/drawing/2014/main" id="{63F9E1B4-95D4-4A26-BEDA-2E577B901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71007"/>
              </a:blip>
              <a:stretch>
                <a:fillRect/>
              </a:stretch>
            </p:blipFill>
            <p:spPr>
              <a:xfrm>
                <a:off x="0" y="0"/>
                <a:ext cx="12192000" cy="6869182"/>
              </a:xfrm>
              <a:prstGeom prst="rect">
                <a:avLst/>
              </a:prstGeom>
              <a:ln w="12700">
                <a:miter lim="400000"/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p:spPr>
          </p:pic>
          <p:sp>
            <p:nvSpPr>
              <p:cNvPr id="17" name="Rectangle">
                <a:extLst>
                  <a:ext uri="{FF2B5EF4-FFF2-40B4-BE49-F238E27FC236}">
                    <a16:creationId xmlns:a16="http://schemas.microsoft.com/office/drawing/2014/main" id="{3C13166A-02BA-4CCF-9940-9FDAA3DEC5FF}"/>
                  </a:ext>
                </a:extLst>
              </p:cNvPr>
              <p:cNvSpPr/>
              <p:nvPr/>
            </p:nvSpPr>
            <p:spPr>
              <a:xfrm>
                <a:off x="7105650" y="0"/>
                <a:ext cx="5086350" cy="6905587"/>
              </a:xfrm>
              <a:prstGeom prst="rect">
                <a:avLst/>
              </a:prstGeom>
              <a:solidFill>
                <a:srgbClr val="004B7E">
                  <a:alpha val="61804"/>
                </a:srgb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0" name="LEAN AND…">
              <a:extLst>
                <a:ext uri="{FF2B5EF4-FFF2-40B4-BE49-F238E27FC236}">
                  <a16:creationId xmlns:a16="http://schemas.microsoft.com/office/drawing/2014/main" id="{1B08FD10-0466-476E-8B2B-9DB8E160439E}"/>
                </a:ext>
              </a:extLst>
            </p:cNvPr>
            <p:cNvSpPr txBox="1"/>
            <p:nvPr/>
          </p:nvSpPr>
          <p:spPr>
            <a:xfrm>
              <a:off x="8185283" y="2653600"/>
              <a:ext cx="2927083" cy="15983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ctr" defTabSz="584200" hangingPunct="0">
                <a:lnSpc>
                  <a:spcPct val="90000"/>
                </a:lnSpc>
                <a:defRPr sz="4700">
                  <a:solidFill>
                    <a:srgbClr val="E8B705"/>
                  </a:solidFill>
                </a:defRPr>
              </a:pPr>
              <a:r>
                <a:rPr lang="en-US" sz="5400" b="1" kern="0" dirty="0">
                  <a:solidFill>
                    <a:srgbClr val="E8B705"/>
                  </a:solidFill>
                  <a:latin typeface="Permanent Marker" panose="02000000000000000000" pitchFamily="2" charset="0"/>
                  <a:sym typeface="Helvetica Neue"/>
                </a:rPr>
                <a:t>TERIMA</a:t>
              </a:r>
            </a:p>
            <a:p>
              <a:pPr algn="ctr" defTabSz="584200" hangingPunct="0">
                <a:lnSpc>
                  <a:spcPct val="90000"/>
                </a:lnSpc>
                <a:defRPr sz="4700">
                  <a:solidFill>
                    <a:srgbClr val="E8B705"/>
                  </a:solidFill>
                </a:defRPr>
              </a:pPr>
              <a:r>
                <a:rPr lang="en-US" sz="5400" b="1" kern="0" dirty="0">
                  <a:solidFill>
                    <a:srgbClr val="E8B705"/>
                  </a:solidFill>
                  <a:latin typeface="Permanent Marker" panose="02000000000000000000" pitchFamily="2" charset="0"/>
                  <a:sym typeface="Helvetica Neue"/>
                </a:rPr>
                <a:t>KASIH</a:t>
              </a:r>
              <a:endParaRPr sz="5400" b="1" kern="0" dirty="0">
                <a:solidFill>
                  <a:srgbClr val="E8B705"/>
                </a:solidFill>
                <a:latin typeface="Permanent Marker" panose="02000000000000000000" pitchFamily="2" charset="0"/>
                <a:sym typeface="Helvetica Neue"/>
              </a:endParaRP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24591CEC-FF9B-4D49-B5CC-ED1C614B00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6" y="6519863"/>
              <a:ext cx="6186487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Integritas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Profesionalisme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Sinergi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Pelayanan</a:t>
              </a:r>
              <a:r>
                <a: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 |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Kesempurnaan</a:t>
              </a:r>
              <a:endParaRPr lang="en-US" altLang="ko-KR" sz="1600" b="1" dirty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Rectangle 9">
            <a:extLst>
              <a:ext uri="{FF2B5EF4-FFF2-40B4-BE49-F238E27FC236}">
                <a16:creationId xmlns:a16="http://schemas.microsoft.com/office/drawing/2014/main" id="{EF7ABC16-52D4-4F99-AE10-09E4924FA6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93858" y="5522429"/>
            <a:ext cx="4711303" cy="101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i="0" dirty="0" err="1">
                <a:solidFill>
                  <a:schemeClr val="bg1"/>
                </a:solidFill>
                <a:latin typeface="Garamond" panose="02020404030301010803" pitchFamily="18" charset="0"/>
              </a:rPr>
              <a:t>Inspektorat</a:t>
            </a:r>
            <a:r>
              <a:rPr lang="en-US" sz="1800" i="0" dirty="0">
                <a:solidFill>
                  <a:schemeClr val="bg1"/>
                </a:solidFill>
                <a:latin typeface="Garamond" panose="02020404030301010803" pitchFamily="18" charset="0"/>
              </a:rPr>
              <a:t> VI</a:t>
            </a:r>
          </a:p>
          <a:p>
            <a:pPr>
              <a:lnSpc>
                <a:spcPct val="100000"/>
              </a:lnSpc>
            </a:pPr>
            <a:r>
              <a:rPr lang="id-ID" sz="1800" i="0" dirty="0">
                <a:solidFill>
                  <a:schemeClr val="bg1"/>
                </a:solidFill>
                <a:latin typeface="Garamond" panose="02020404030301010803" pitchFamily="18" charset="0"/>
              </a:rPr>
              <a:t>Inspektorat Jenderal Kementerian Keuangan</a:t>
            </a:r>
          </a:p>
          <a:p>
            <a:pPr>
              <a:lnSpc>
                <a:spcPct val="110000"/>
              </a:lnSpc>
            </a:pPr>
            <a:r>
              <a:rPr lang="id-ID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G</a:t>
            </a:r>
            <a:r>
              <a:rPr lang="en-US" sz="1200" b="0" i="0" dirty="0" err="1">
                <a:solidFill>
                  <a:schemeClr val="bg1"/>
                </a:solidFill>
                <a:latin typeface="Garamond" panose="02020404030301010803" pitchFamily="18" charset="0"/>
              </a:rPr>
              <a:t>edung</a:t>
            </a:r>
            <a:r>
              <a:rPr lang="id-ID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 Djuanda II Lantai </a:t>
            </a:r>
            <a:r>
              <a:rPr lang="en-US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8</a:t>
            </a:r>
          </a:p>
          <a:p>
            <a:pPr>
              <a:lnSpc>
                <a:spcPct val="110000"/>
              </a:lnSpc>
            </a:pPr>
            <a:r>
              <a:rPr lang="id-ID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Jl. Dr. Wahidin No. 1 Jakarta</a:t>
            </a:r>
            <a:r>
              <a:rPr lang="en-US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 10710</a:t>
            </a:r>
          </a:p>
          <a:p>
            <a:pPr>
              <a:lnSpc>
                <a:spcPct val="110000"/>
              </a:lnSpc>
            </a:pPr>
            <a:r>
              <a:rPr lang="en-US" sz="1200" b="0" i="0" dirty="0" err="1">
                <a:solidFill>
                  <a:schemeClr val="bg1"/>
                </a:solidFill>
                <a:latin typeface="Garamond" panose="02020404030301010803" pitchFamily="18" charset="0"/>
              </a:rPr>
              <a:t>Telp</a:t>
            </a:r>
            <a:r>
              <a:rPr lang="id-ID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.</a:t>
            </a:r>
            <a:r>
              <a:rPr lang="en-US" sz="1200" b="0" i="0" dirty="0">
                <a:solidFill>
                  <a:schemeClr val="bg1"/>
                </a:solidFill>
                <a:latin typeface="Garamond" panose="02020404030301010803" pitchFamily="18" charset="0"/>
              </a:rPr>
              <a:t> (021) 3447404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3EA5B30-7213-4964-BF74-27E1AE9687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7" y="179839"/>
            <a:ext cx="3276848" cy="11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49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2603FBC-9346-4301-946B-08BE1A96BF1B}"/>
              </a:ext>
            </a:extLst>
          </p:cNvPr>
          <p:cNvGrpSpPr/>
          <p:nvPr userDrawn="1"/>
        </p:nvGrpSpPr>
        <p:grpSpPr>
          <a:xfrm>
            <a:off x="0" y="0"/>
            <a:ext cx="12192000" cy="6905587"/>
            <a:chOff x="0" y="0"/>
            <a:chExt cx="12192000" cy="690558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0EE321A-2835-4B1F-8305-A869C9E8E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13EE7A-89FF-44F5-AB34-CDA92111FA66}"/>
                </a:ext>
              </a:extLst>
            </p:cNvPr>
            <p:cNvGrpSpPr/>
            <p:nvPr/>
          </p:nvGrpSpPr>
          <p:grpSpPr>
            <a:xfrm>
              <a:off x="0" y="0"/>
              <a:ext cx="12192000" cy="6905587"/>
              <a:chOff x="0" y="0"/>
              <a:chExt cx="12192000" cy="690558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033B2B5-647F-4F05-AC17-99E8DB962C19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905587"/>
                <a:chOff x="0" y="0"/>
                <a:chExt cx="12192000" cy="6905587"/>
              </a:xfrm>
            </p:grpSpPr>
            <p:pic>
              <p:nvPicPr>
                <p:cNvPr id="22" name="Image" descr="Image">
                  <a:extLst>
                    <a:ext uri="{FF2B5EF4-FFF2-40B4-BE49-F238E27FC236}">
                      <a16:creationId xmlns:a16="http://schemas.microsoft.com/office/drawing/2014/main" id="{C43C6DDA-48EC-4B7B-849F-644909746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 amt="71007"/>
                </a:blip>
                <a:stretch>
                  <a:fillRect/>
                </a:stretch>
              </p:blipFill>
              <p:spPr>
                <a:xfrm>
                  <a:off x="0" y="0"/>
                  <a:ext cx="12192000" cy="6905587"/>
                </a:xfrm>
                <a:prstGeom prst="rect">
                  <a:avLst/>
                </a:prstGeom>
                <a:ln w="12700">
                  <a:miter lim="400000"/>
                </a:ln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  <p:sp>
              <p:nvSpPr>
                <p:cNvPr id="23" name="Rectangle">
                  <a:extLst>
                    <a:ext uri="{FF2B5EF4-FFF2-40B4-BE49-F238E27FC236}">
                      <a16:creationId xmlns:a16="http://schemas.microsoft.com/office/drawing/2014/main" id="{58E90710-F794-430B-B137-2A5DADB4FED4}"/>
                    </a:ext>
                  </a:extLst>
                </p:cNvPr>
                <p:cNvSpPr/>
                <p:nvPr/>
              </p:nvSpPr>
              <p:spPr>
                <a:xfrm>
                  <a:off x="7105650" y="0"/>
                  <a:ext cx="5086350" cy="6905587"/>
                </a:xfrm>
                <a:prstGeom prst="rect">
                  <a:avLst/>
                </a:prstGeom>
                <a:solidFill>
                  <a:srgbClr val="004B7E">
                    <a:alpha val="61804"/>
                  </a:srgbClr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17" name="LEAN AND…">
                <a:extLst>
                  <a:ext uri="{FF2B5EF4-FFF2-40B4-BE49-F238E27FC236}">
                    <a16:creationId xmlns:a16="http://schemas.microsoft.com/office/drawing/2014/main" id="{A7C49FEA-4D29-4819-9CA2-4170EDD8A4F4}"/>
                  </a:ext>
                </a:extLst>
              </p:cNvPr>
              <p:cNvSpPr txBox="1"/>
              <p:nvPr/>
            </p:nvSpPr>
            <p:spPr>
              <a:xfrm>
                <a:off x="7066322" y="1319292"/>
                <a:ext cx="5067748" cy="132138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algn="ctr" defTabSz="584200" hangingPunct="0">
                  <a:lnSpc>
                    <a:spcPct val="90000"/>
                  </a:lnSpc>
                  <a:defRPr sz="4700">
                    <a:solidFill>
                      <a:srgbClr val="E8B705"/>
                    </a:solidFill>
                  </a:defRPr>
                </a:pPr>
                <a:r>
                  <a:rPr lang="en-US" sz="4400" b="1" kern="0" dirty="0">
                    <a:solidFill>
                      <a:srgbClr val="E8B705"/>
                    </a:solidFill>
                    <a:latin typeface="Permanent Marker" panose="02000000000000000000" pitchFamily="2" charset="0"/>
                    <a:sym typeface="Helvetica Neue"/>
                  </a:rPr>
                  <a:t>INSPEKTORAT </a:t>
                </a:r>
              </a:p>
              <a:p>
                <a:pPr algn="ctr" defTabSz="584200" hangingPunct="0">
                  <a:lnSpc>
                    <a:spcPct val="90000"/>
                  </a:lnSpc>
                  <a:defRPr sz="4700">
                    <a:solidFill>
                      <a:srgbClr val="E8B705"/>
                    </a:solidFill>
                  </a:defRPr>
                </a:pPr>
                <a:r>
                  <a:rPr lang="en-US" sz="4400" b="1" kern="0" dirty="0">
                    <a:solidFill>
                      <a:srgbClr val="E8B705"/>
                    </a:solidFill>
                    <a:latin typeface="Permanent Marker" panose="02000000000000000000" pitchFamily="2" charset="0"/>
                    <a:sym typeface="Helvetica Neue"/>
                  </a:rPr>
                  <a:t>VI</a:t>
                </a:r>
              </a:p>
            </p:txBody>
          </p:sp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FC926A21-7C3D-4445-B1FB-5ED55B40DFBC}"/>
                  </a:ext>
                </a:extLst>
              </p:cNvPr>
              <p:cNvSpPr/>
              <p:nvPr/>
            </p:nvSpPr>
            <p:spPr>
              <a:xfrm>
                <a:off x="9189360" y="3150707"/>
                <a:ext cx="918927" cy="57150"/>
              </a:xfrm>
              <a:prstGeom prst="rect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" name="K O M I S I   I I I">
                <a:extLst>
                  <a:ext uri="{FF2B5EF4-FFF2-40B4-BE49-F238E27FC236}">
                    <a16:creationId xmlns:a16="http://schemas.microsoft.com/office/drawing/2014/main" id="{26687331-7150-45F9-8B4A-5920DBFCB583}"/>
                  </a:ext>
                </a:extLst>
              </p:cNvPr>
              <p:cNvSpPr txBox="1"/>
              <p:nvPr/>
            </p:nvSpPr>
            <p:spPr>
              <a:xfrm>
                <a:off x="7369584" y="3884696"/>
                <a:ext cx="4558478" cy="185095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 algn="l">
                  <a:lnSpc>
                    <a:spcPct val="120000"/>
                  </a:lnSpc>
                  <a:defRPr sz="3000" b="0">
                    <a:solidFill>
                      <a:srgbClr val="FFFFFF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 lvl="0" algn="ctr" defTabSz="584200" hangingPunct="0">
                  <a:defRPr/>
                </a:pPr>
                <a:r>
                  <a:rPr lang="en-US" sz="2400" b="1" kern="0" dirty="0">
                    <a:latin typeface="Garamond" panose="02020404030301010803" pitchFamily="18" charset="0"/>
                  </a:rPr>
                  <a:t>LAPORAN</a:t>
                </a:r>
                <a:br>
                  <a:rPr lang="en-US" sz="2400" b="1" kern="0" dirty="0">
                    <a:latin typeface="Garamond" panose="02020404030301010803" pitchFamily="18" charset="0"/>
                  </a:rPr>
                </a:br>
                <a:r>
                  <a:rPr lang="en-US" sz="2400" b="1" kern="0" dirty="0">
                    <a:latin typeface="Garamond" panose="02020404030301010803" pitchFamily="18" charset="0"/>
                  </a:rPr>
                  <a:t>PROGRES KEGIATAN DAN TINDAK LANJUT ARAHAN PIMPINAN</a:t>
                </a:r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7793E811-A68E-422A-92F3-6D6935EDC1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286" y="6519863"/>
                <a:ext cx="6186487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ko-KR" sz="1600" b="1" dirty="0" err="1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Integritas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 | </a:t>
                </a:r>
                <a:r>
                  <a:rPr lang="en-US" altLang="ko-KR" sz="1600" b="1" dirty="0" err="1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Profesionalisme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 | </a:t>
                </a:r>
                <a:r>
                  <a:rPr lang="en-US" altLang="ko-KR" sz="1600" b="1" dirty="0" err="1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Sinergi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 | </a:t>
                </a:r>
                <a:r>
                  <a:rPr lang="en-US" altLang="ko-KR" sz="1600" b="1" dirty="0" err="1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Pelayanan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 | </a:t>
                </a:r>
                <a:r>
                  <a:rPr lang="en-US" altLang="ko-KR" sz="1600" b="1" dirty="0" err="1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Kesempurnaan</a:t>
                </a:r>
                <a:endParaRPr lang="en-US" altLang="ko-KR" sz="1600" b="1" dirty="0">
                  <a:solidFill>
                    <a:schemeClr val="bg1"/>
                  </a:solidFill>
                  <a:latin typeface="Garamond" panose="02020404030301010803" pitchFamily="18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BCA94667-A862-43F4-93F7-3690F69F3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407" y="179839"/>
                <a:ext cx="3276848" cy="11869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5089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8862801C-737D-6347-AA17-84CE41AA4E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37260" y="-5193"/>
            <a:ext cx="4482198" cy="6857999"/>
          </a:xfrm>
          <a:custGeom>
            <a:avLst/>
            <a:gdLst>
              <a:gd name="connsiteX0" fmla="*/ 0 w 4482198"/>
              <a:gd name="connsiteY0" fmla="*/ 0 h 6857999"/>
              <a:gd name="connsiteX1" fmla="*/ 2587639 w 4482198"/>
              <a:gd name="connsiteY1" fmla="*/ 0 h 6857999"/>
              <a:gd name="connsiteX2" fmla="*/ 4187535 w 4482198"/>
              <a:gd name="connsiteY2" fmla="*/ 873443 h 6857999"/>
              <a:gd name="connsiteX3" fmla="*/ 4482198 w 4482198"/>
              <a:gd name="connsiteY3" fmla="*/ 1370013 h 6857999"/>
              <a:gd name="connsiteX4" fmla="*/ 4482198 w 4482198"/>
              <a:gd name="connsiteY4" fmla="*/ 5493068 h 6857999"/>
              <a:gd name="connsiteX5" fmla="*/ 4193760 w 4482198"/>
              <a:gd name="connsiteY5" fmla="*/ 5985828 h 6857999"/>
              <a:gd name="connsiteX6" fmla="*/ 2646989 w 4482198"/>
              <a:gd name="connsiteY6" fmla="*/ 6857999 h 6857999"/>
              <a:gd name="connsiteX7" fmla="*/ 0 w 4482198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2198" h="6857999">
                <a:moveTo>
                  <a:pt x="0" y="0"/>
                </a:moveTo>
                <a:lnTo>
                  <a:pt x="2587639" y="0"/>
                </a:lnTo>
                <a:lnTo>
                  <a:pt x="4187535" y="873443"/>
                </a:lnTo>
                <a:cubicBezTo>
                  <a:pt x="4369728" y="973138"/>
                  <a:pt x="4482198" y="1163955"/>
                  <a:pt x="4482198" y="1370013"/>
                </a:cubicBezTo>
                <a:lnTo>
                  <a:pt x="4482198" y="5493068"/>
                </a:lnTo>
                <a:cubicBezTo>
                  <a:pt x="4482198" y="5696585"/>
                  <a:pt x="4372218" y="5886133"/>
                  <a:pt x="4193760" y="5985828"/>
                </a:cubicBezTo>
                <a:lnTo>
                  <a:pt x="2646989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EAE03044-2B27-264A-BC4F-1FD496D39B35}"/>
              </a:ext>
            </a:extLst>
          </p:cNvPr>
          <p:cNvSpPr/>
          <p:nvPr userDrawn="1"/>
        </p:nvSpPr>
        <p:spPr>
          <a:xfrm>
            <a:off x="-237259" y="-5194"/>
            <a:ext cx="4482198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80" y="2751"/>
                </a:moveTo>
                <a:lnTo>
                  <a:pt x="12470" y="0"/>
                </a:lnTo>
                <a:lnTo>
                  <a:pt x="0" y="0"/>
                </a:lnTo>
                <a:lnTo>
                  <a:pt x="0" y="21600"/>
                </a:lnTo>
                <a:lnTo>
                  <a:pt x="12756" y="21600"/>
                </a:lnTo>
                <a:lnTo>
                  <a:pt x="20210" y="18853"/>
                </a:lnTo>
                <a:cubicBezTo>
                  <a:pt x="21070" y="18539"/>
                  <a:pt x="21600" y="17942"/>
                  <a:pt x="21600" y="17301"/>
                </a:cubicBezTo>
                <a:lnTo>
                  <a:pt x="21600" y="4315"/>
                </a:lnTo>
                <a:cubicBezTo>
                  <a:pt x="21600" y="3666"/>
                  <a:pt x="21058" y="3065"/>
                  <a:pt x="20180" y="2751"/>
                </a:cubicBezTo>
                <a:close/>
              </a:path>
            </a:pathLst>
          </a:custGeom>
          <a:noFill/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</a:defRPr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67E5779-2729-4DED-A8C2-41F4FEE4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0940" y="6351155"/>
            <a:ext cx="2743200" cy="365125"/>
          </a:xfrm>
        </p:spPr>
        <p:txBody>
          <a:bodyPr/>
          <a:lstStyle/>
          <a:p>
            <a:endParaRPr lang="en-US">
              <a:solidFill>
                <a:srgbClr val="808080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2890" y="6351155"/>
            <a:ext cx="27432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672B7600-67E3-4D97-B453-880E2742B982}" type="slidenum">
              <a:rPr lang="en-US" smtClean="0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-27710" y="-5196"/>
            <a:ext cx="5021328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BD21987-FA22-47F7-B702-8D9638C10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0890" y="6351155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>
              <a:solidFill>
                <a:srgbClr val="80808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8952" y="-5195"/>
            <a:ext cx="4480948" cy="685859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50568" y="-16834"/>
            <a:ext cx="5147698" cy="689078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45303EE-3034-7E44-8A6D-2292A35CA2F2}"/>
              </a:ext>
            </a:extLst>
          </p:cNvPr>
          <p:cNvSpPr/>
          <p:nvPr userDrawn="1"/>
        </p:nvSpPr>
        <p:spPr>
          <a:xfrm>
            <a:off x="3199386" y="-16835"/>
            <a:ext cx="9156647" cy="68696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0" y="4005"/>
                </a:moveTo>
                <a:lnTo>
                  <a:pt x="3920" y="17611"/>
                </a:lnTo>
                <a:cubicBezTo>
                  <a:pt x="3920" y="18268"/>
                  <a:pt x="3658" y="18877"/>
                  <a:pt x="3228" y="19208"/>
                </a:cubicBezTo>
                <a:lnTo>
                  <a:pt x="12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3210" y="2396"/>
                </a:lnTo>
                <a:cubicBezTo>
                  <a:pt x="3649" y="2723"/>
                  <a:pt x="3920" y="3340"/>
                  <a:pt x="3920" y="4005"/>
                </a:cubicBezTo>
                <a:close/>
              </a:path>
            </a:pathLst>
          </a:custGeom>
          <a:solidFill>
            <a:srgbClr val="00206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</a:defRPr>
            </a:pP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482954" y="6440169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Integritas  </a:t>
            </a: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Profesionalisme  </a:t>
            </a: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Sinergi  </a:t>
            </a: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Pelayanan  </a:t>
            </a:r>
            <a:r>
              <a:rPr lang="en-US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600" b="1" dirty="0">
                <a:solidFill>
                  <a:prstClr val="white"/>
                </a:solidFill>
                <a:latin typeface="Candara" panose="020E0502030303020204" pitchFamily="34" charset="0"/>
              </a:rPr>
              <a:t>Kesempurnaan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9216943" y="2683436"/>
            <a:ext cx="1988063" cy="1823720"/>
            <a:chOff x="8479193" y="2773680"/>
            <a:chExt cx="1988063" cy="1823720"/>
          </a:xfrm>
        </p:grpSpPr>
        <p:sp>
          <p:nvSpPr>
            <p:cNvPr id="18" name="Regular Pentagon 17"/>
            <p:cNvSpPr/>
            <p:nvPr userDrawn="1"/>
          </p:nvSpPr>
          <p:spPr>
            <a:xfrm>
              <a:off x="8859056" y="2773680"/>
              <a:ext cx="1608200" cy="1531620"/>
            </a:xfrm>
            <a:prstGeom prst="pentagon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Group 18"/>
            <p:cNvGrpSpPr/>
            <p:nvPr userDrawn="1"/>
          </p:nvGrpSpPr>
          <p:grpSpPr>
            <a:xfrm>
              <a:off x="8479193" y="2781300"/>
              <a:ext cx="1905133" cy="1816100"/>
              <a:chOff x="7518400" y="2260599"/>
              <a:chExt cx="2811072" cy="2679701"/>
            </a:xfrm>
          </p:grpSpPr>
          <p:sp>
            <p:nvSpPr>
              <p:cNvPr id="20" name="Regular Pentagon 19"/>
              <p:cNvSpPr/>
              <p:nvPr userDrawn="1"/>
            </p:nvSpPr>
            <p:spPr>
              <a:xfrm>
                <a:off x="7875832" y="2260599"/>
                <a:ext cx="2453640" cy="2336800"/>
              </a:xfrm>
              <a:prstGeom prst="pentagon">
                <a:avLst/>
              </a:prstGeom>
              <a:noFill/>
              <a:ln w="76200">
                <a:solidFill>
                  <a:srgbClr val="F9890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ectangle 20"/>
              <p:cNvSpPr/>
              <p:nvPr userDrawn="1"/>
            </p:nvSpPr>
            <p:spPr>
              <a:xfrm>
                <a:off x="7518400" y="2260599"/>
                <a:ext cx="1270000" cy="2679701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97373" y="24026"/>
            <a:ext cx="3078747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7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rot="10800000">
            <a:off x="10709564" y="0"/>
            <a:ext cx="1482436" cy="1154862"/>
          </a:xfrm>
          <a:prstGeom prst="rtTriangle">
            <a:avLst/>
          </a:prstGeom>
          <a:gradFill flip="none" rotWithShape="1">
            <a:gsLst>
              <a:gs pos="47000">
                <a:schemeClr val="accent1">
                  <a:lumMod val="45000"/>
                  <a:lumOff val="55000"/>
                  <a:alpha val="1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  <a:gs pos="13000">
                <a:srgbClr val="002060"/>
              </a:gs>
              <a:gs pos="0">
                <a:srgbClr val="002060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597062" y="6576779"/>
            <a:ext cx="396000" cy="252000"/>
          </a:xfrm>
          <a:prstGeom prst="ellipse">
            <a:avLst/>
          </a:prstGeom>
          <a:solidFill>
            <a:srgbClr val="F88008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813" y="6576779"/>
            <a:ext cx="1836000" cy="161197"/>
          </a:xfrm>
          <a:prstGeom prst="rect">
            <a:avLst/>
          </a:prstGeom>
          <a:solidFill>
            <a:srgbClr val="F880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971" y="6680970"/>
            <a:ext cx="12192000" cy="180000"/>
          </a:xfrm>
          <a:prstGeom prst="rect">
            <a:avLst/>
          </a:prstGeom>
          <a:solidFill>
            <a:srgbClr val="082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8524E-1B86-4584-A0BB-50EDF70F6391}"/>
              </a:ext>
            </a:extLst>
          </p:cNvPr>
          <p:cNvSpPr txBox="1"/>
          <p:nvPr userDrawn="1"/>
        </p:nvSpPr>
        <p:spPr>
          <a:xfrm>
            <a:off x="-24715" y="6603130"/>
            <a:ext cx="270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prstClr val="white"/>
                </a:solidFill>
                <a:latin typeface="Tw Cen MT" panose="020B0602020104020603" pitchFamily="34" charset="0"/>
              </a:rPr>
              <a:t>Strategic Partner &amp; Trusted Advisor</a:t>
            </a:r>
            <a:endParaRPr lang="en-US" sz="1400" i="1" dirty="0">
              <a:solidFill>
                <a:srgbClr val="F88008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-34240" y="0"/>
            <a:ext cx="12192000" cy="65890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10000"/>
                </a:schemeClr>
              </a:gs>
              <a:gs pos="10000">
                <a:schemeClr val="accent1">
                  <a:lumMod val="40000"/>
                  <a:lumOff val="60000"/>
                </a:schemeClr>
              </a:gs>
              <a:gs pos="37000">
                <a:srgbClr val="003399">
                  <a:alpha val="70000"/>
                </a:srgbClr>
              </a:gs>
              <a:gs pos="47000">
                <a:srgbClr val="002060"/>
              </a:gs>
              <a:gs pos="100000">
                <a:srgbClr val="002060"/>
              </a:gs>
            </a:gsLst>
            <a:lin ang="13200000" scaled="0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lowchart: Delay 15"/>
          <p:cNvSpPr/>
          <p:nvPr userDrawn="1"/>
        </p:nvSpPr>
        <p:spPr>
          <a:xfrm flipH="1">
            <a:off x="11844336" y="6538702"/>
            <a:ext cx="352499" cy="319299"/>
          </a:xfrm>
          <a:prstGeom prst="flowChartDelay">
            <a:avLst/>
          </a:prstGeom>
          <a:solidFill>
            <a:srgbClr val="F8800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lowchart: Delay 16"/>
          <p:cNvSpPr/>
          <p:nvPr userDrawn="1"/>
        </p:nvSpPr>
        <p:spPr>
          <a:xfrm rot="16200000">
            <a:off x="11811690" y="6623016"/>
            <a:ext cx="267563" cy="202406"/>
          </a:xfrm>
          <a:prstGeom prst="flowChartDelay">
            <a:avLst/>
          </a:prstGeom>
          <a:solidFill>
            <a:srgbClr val="F880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Slide Number Placeholder 4"/>
          <p:cNvSpPr txBox="1">
            <a:spLocks/>
          </p:cNvSpPr>
          <p:nvPr userDrawn="1"/>
        </p:nvSpPr>
        <p:spPr>
          <a:xfrm>
            <a:off x="9501120" y="65157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BBC308-B924-4582-8726-FF20DFA8496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382642" y="6632371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b="1" dirty="0">
                <a:solidFill>
                  <a:prstClr val="white"/>
                </a:solidFill>
                <a:latin typeface="Candara" panose="020E0502030303020204" pitchFamily="34" charset="0"/>
              </a:rPr>
              <a:t>Integritas  </a:t>
            </a:r>
            <a:r>
              <a:rPr lang="en-US" sz="1200" b="1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200" b="1" dirty="0">
                <a:solidFill>
                  <a:prstClr val="white"/>
                </a:solidFill>
                <a:latin typeface="Candara" panose="020E0502030303020204" pitchFamily="34" charset="0"/>
              </a:rPr>
              <a:t>Profesionalisme  </a:t>
            </a:r>
            <a:r>
              <a:rPr lang="en-US" sz="1200" b="1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200" b="1" dirty="0">
                <a:solidFill>
                  <a:prstClr val="white"/>
                </a:solidFill>
                <a:latin typeface="Candara" panose="020E0502030303020204" pitchFamily="34" charset="0"/>
              </a:rPr>
              <a:t>Sinergi  </a:t>
            </a:r>
            <a:r>
              <a:rPr lang="en-US" sz="1200" b="1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200" b="1" dirty="0">
                <a:solidFill>
                  <a:prstClr val="white"/>
                </a:solidFill>
                <a:latin typeface="Candara" panose="020E0502030303020204" pitchFamily="34" charset="0"/>
              </a:rPr>
              <a:t>Pelayanan  </a:t>
            </a:r>
            <a:r>
              <a:rPr lang="en-US" sz="1200" b="1" dirty="0">
                <a:solidFill>
                  <a:prstClr val="white"/>
                </a:solidFill>
                <a:latin typeface="Candara" panose="020E0502030303020204" pitchFamily="34" charset="0"/>
              </a:rPr>
              <a:t>  </a:t>
            </a:r>
            <a:r>
              <a:rPr lang="id-ID" sz="1200" b="1" dirty="0">
                <a:solidFill>
                  <a:prstClr val="white"/>
                </a:solidFill>
                <a:latin typeface="Candara" panose="020E0502030303020204" pitchFamily="34" charset="0"/>
              </a:rPr>
              <a:t>Kesempurnaan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9962" y="-54629"/>
            <a:ext cx="2725148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2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rgbClr val="1F497D"/>
              </a:gs>
              <a:gs pos="0">
                <a:sysClr val="window" lastClr="FFFFFF">
                  <a:alpha val="19000"/>
                </a:sysClr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AA508F-159D-466E-A74E-3C196FCA3617}"/>
              </a:ext>
            </a:extLst>
          </p:cNvPr>
          <p:cNvSpPr/>
          <p:nvPr userDrawn="1"/>
        </p:nvSpPr>
        <p:spPr>
          <a:xfrm>
            <a:off x="5717835" y="0"/>
            <a:ext cx="5639832" cy="6858000"/>
          </a:xfrm>
          <a:prstGeom prst="rect">
            <a:avLst/>
          </a:prstGeom>
          <a:solidFill>
            <a:sysClr val="window" lastClr="FFFFFF">
              <a:alpha val="46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 userDrawn="1"/>
        </p:nvSpPr>
        <p:spPr>
          <a:xfrm>
            <a:off x="6059488" y="6160743"/>
            <a:ext cx="6132512" cy="224487"/>
          </a:xfrm>
          <a:prstGeom prst="rect">
            <a:avLst/>
          </a:prstGeom>
          <a:solidFill>
            <a:srgbClr val="F9890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29D7C57F-C39B-466B-9894-8B364B9EB5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59487" y="4643673"/>
            <a:ext cx="4956527" cy="101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300" b="1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200" b="1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G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edung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 Djuanda II Lantai 4–13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Jl. Dr. Wahidin No. 1 Jakarta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 10710</a:t>
            </a: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Telp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 (021) 3865430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EE54898-8AE9-46AB-99BE-9A91B4E2B7C9}"/>
              </a:ext>
            </a:extLst>
          </p:cNvPr>
          <p:cNvGrpSpPr/>
          <p:nvPr userDrawn="1"/>
        </p:nvGrpSpPr>
        <p:grpSpPr>
          <a:xfrm>
            <a:off x="887510" y="6551933"/>
            <a:ext cx="10343956" cy="278874"/>
            <a:chOff x="-332636" y="3104382"/>
            <a:chExt cx="7757967" cy="27887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CD1FCEB-7E5B-4517-BB7A-F2A3C54EAF1F}"/>
                </a:ext>
              </a:extLst>
            </p:cNvPr>
            <p:cNvGrpSpPr/>
            <p:nvPr userDrawn="1"/>
          </p:nvGrpSpPr>
          <p:grpSpPr>
            <a:xfrm>
              <a:off x="3708425" y="3106257"/>
              <a:ext cx="1135920" cy="276999"/>
              <a:chOff x="2469212" y="4934092"/>
              <a:chExt cx="1135920" cy="276999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43FCD8A-392F-4EEA-8216-E514F012919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212" y="4969561"/>
                <a:ext cx="174185" cy="174185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541B6D-9A68-43B8-9573-0B26F7121D81}"/>
                  </a:ext>
                </a:extLst>
              </p:cNvPr>
              <p:cNvSpPr txBox="1"/>
              <p:nvPr userDrawn="1"/>
            </p:nvSpPr>
            <p:spPr>
              <a:xfrm>
                <a:off x="2640126" y="4934092"/>
                <a:ext cx="9650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itjenkemenkeu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DE2F26C-3739-4C32-83A7-FEA23B6025A8}"/>
                </a:ext>
              </a:extLst>
            </p:cNvPr>
            <p:cNvGrpSpPr/>
            <p:nvPr userDrawn="1"/>
          </p:nvGrpSpPr>
          <p:grpSpPr>
            <a:xfrm>
              <a:off x="2509835" y="3104382"/>
              <a:ext cx="1109516" cy="276999"/>
              <a:chOff x="1819118" y="4894372"/>
              <a:chExt cx="1109516" cy="276999"/>
            </a:xfrm>
          </p:grpSpPr>
          <p:sp>
            <p:nvSpPr>
              <p:cNvPr id="54" name="Freeform 42">
                <a:extLst>
                  <a:ext uri="{FF2B5EF4-FFF2-40B4-BE49-F238E27FC236}">
                    <a16:creationId xmlns:a16="http://schemas.microsoft.com/office/drawing/2014/main" id="{1DE11E0A-C235-4E7C-B2ED-68E260AF7EF7}"/>
                  </a:ext>
                </a:extLst>
              </p:cNvPr>
              <p:cNvSpPr/>
              <p:nvPr userDrawn="1"/>
            </p:nvSpPr>
            <p:spPr>
              <a:xfrm>
                <a:off x="1819118" y="4942092"/>
                <a:ext cx="161557" cy="143907"/>
              </a:xfrm>
              <a:custGeom>
                <a:avLst/>
                <a:gdLst/>
                <a:ahLst/>
                <a:cxnLst/>
                <a:rect l="l" t="t" r="r" b="b"/>
                <a:pathLst>
                  <a:path w="443976" h="360589">
                    <a:moveTo>
                      <a:pt x="307346" y="0"/>
                    </a:moveTo>
                    <a:cubicBezTo>
                      <a:pt x="333639" y="0"/>
                      <a:pt x="355800" y="9578"/>
                      <a:pt x="373830" y="28734"/>
                    </a:cubicBezTo>
                    <a:cubicBezTo>
                      <a:pt x="394301" y="24790"/>
                      <a:pt x="413551" y="17466"/>
                      <a:pt x="431581" y="6761"/>
                    </a:cubicBezTo>
                    <a:cubicBezTo>
                      <a:pt x="424632" y="28359"/>
                      <a:pt x="411298" y="45074"/>
                      <a:pt x="391578" y="56905"/>
                    </a:cubicBezTo>
                    <a:cubicBezTo>
                      <a:pt x="409044" y="55027"/>
                      <a:pt x="426510" y="50332"/>
                      <a:pt x="443976" y="42820"/>
                    </a:cubicBezTo>
                    <a:cubicBezTo>
                      <a:pt x="431392" y="61225"/>
                      <a:pt x="416180" y="76907"/>
                      <a:pt x="398339" y="89866"/>
                    </a:cubicBezTo>
                    <a:cubicBezTo>
                      <a:pt x="398526" y="92495"/>
                      <a:pt x="398620" y="96439"/>
                      <a:pt x="398620" y="101697"/>
                    </a:cubicBezTo>
                    <a:cubicBezTo>
                      <a:pt x="398620" y="126112"/>
                      <a:pt x="395052" y="150480"/>
                      <a:pt x="387915" y="174801"/>
                    </a:cubicBezTo>
                    <a:cubicBezTo>
                      <a:pt x="380778" y="199122"/>
                      <a:pt x="369933" y="222457"/>
                      <a:pt x="355378" y="244806"/>
                    </a:cubicBezTo>
                    <a:cubicBezTo>
                      <a:pt x="340823" y="267155"/>
                      <a:pt x="323497" y="286922"/>
                      <a:pt x="303402" y="304106"/>
                    </a:cubicBezTo>
                    <a:cubicBezTo>
                      <a:pt x="283307" y="321291"/>
                      <a:pt x="259080" y="335001"/>
                      <a:pt x="230722" y="345236"/>
                    </a:cubicBezTo>
                    <a:cubicBezTo>
                      <a:pt x="202362" y="355471"/>
                      <a:pt x="172032" y="360589"/>
                      <a:pt x="139728" y="360589"/>
                    </a:cubicBezTo>
                    <a:cubicBezTo>
                      <a:pt x="88832" y="360589"/>
                      <a:pt x="42256" y="346973"/>
                      <a:pt x="0" y="319741"/>
                    </a:cubicBezTo>
                    <a:cubicBezTo>
                      <a:pt x="6574" y="320492"/>
                      <a:pt x="13898" y="320868"/>
                      <a:pt x="21974" y="320868"/>
                    </a:cubicBezTo>
                    <a:cubicBezTo>
                      <a:pt x="64230" y="320868"/>
                      <a:pt x="101886" y="307909"/>
                      <a:pt x="134940" y="281992"/>
                    </a:cubicBezTo>
                    <a:cubicBezTo>
                      <a:pt x="115220" y="281616"/>
                      <a:pt x="97566" y="275560"/>
                      <a:pt x="81978" y="263822"/>
                    </a:cubicBezTo>
                    <a:cubicBezTo>
                      <a:pt x="66390" y="252084"/>
                      <a:pt x="55685" y="237106"/>
                      <a:pt x="49863" y="218889"/>
                    </a:cubicBezTo>
                    <a:cubicBezTo>
                      <a:pt x="56060" y="219828"/>
                      <a:pt x="61788" y="220297"/>
                      <a:pt x="67048" y="220297"/>
                    </a:cubicBezTo>
                    <a:cubicBezTo>
                      <a:pt x="75122" y="220297"/>
                      <a:pt x="83105" y="219264"/>
                      <a:pt x="90992" y="217199"/>
                    </a:cubicBezTo>
                    <a:cubicBezTo>
                      <a:pt x="69958" y="212879"/>
                      <a:pt x="52539" y="202409"/>
                      <a:pt x="38736" y="185788"/>
                    </a:cubicBezTo>
                    <a:cubicBezTo>
                      <a:pt x="24932" y="169167"/>
                      <a:pt x="18030" y="149870"/>
                      <a:pt x="18030" y="127896"/>
                    </a:cubicBezTo>
                    <a:lnTo>
                      <a:pt x="18030" y="126770"/>
                    </a:lnTo>
                    <a:cubicBezTo>
                      <a:pt x="30800" y="133906"/>
                      <a:pt x="44510" y="137756"/>
                      <a:pt x="59160" y="138320"/>
                    </a:cubicBezTo>
                    <a:cubicBezTo>
                      <a:pt x="46764" y="130056"/>
                      <a:pt x="36904" y="119257"/>
                      <a:pt x="29580" y="105923"/>
                    </a:cubicBezTo>
                    <a:cubicBezTo>
                      <a:pt x="22256" y="92589"/>
                      <a:pt x="18593" y="78128"/>
                      <a:pt x="18593" y="62540"/>
                    </a:cubicBezTo>
                    <a:cubicBezTo>
                      <a:pt x="18593" y="46013"/>
                      <a:pt x="22724" y="30706"/>
                      <a:pt x="30988" y="16621"/>
                    </a:cubicBezTo>
                    <a:cubicBezTo>
                      <a:pt x="53713" y="44604"/>
                      <a:pt x="81367" y="67000"/>
                      <a:pt x="113952" y="83809"/>
                    </a:cubicBezTo>
                    <a:cubicBezTo>
                      <a:pt x="146536" y="100617"/>
                      <a:pt x="181422" y="109961"/>
                      <a:pt x="218608" y="111839"/>
                    </a:cubicBezTo>
                    <a:cubicBezTo>
                      <a:pt x="217104" y="104702"/>
                      <a:pt x="216354" y="97753"/>
                      <a:pt x="216354" y="90992"/>
                    </a:cubicBezTo>
                    <a:cubicBezTo>
                      <a:pt x="216354" y="65826"/>
                      <a:pt x="225228" y="44369"/>
                      <a:pt x="242975" y="26621"/>
                    </a:cubicBezTo>
                    <a:cubicBezTo>
                      <a:pt x="260723" y="8874"/>
                      <a:pt x="282180" y="0"/>
                      <a:pt x="307346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DB36927-F8D7-41CB-BFD1-6AECCBA4EDBD}"/>
                  </a:ext>
                </a:extLst>
              </p:cNvPr>
              <p:cNvSpPr txBox="1"/>
              <p:nvPr userDrawn="1"/>
            </p:nvSpPr>
            <p:spPr>
              <a:xfrm>
                <a:off x="1953651" y="4894372"/>
                <a:ext cx="9749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id-ID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tjen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K</a:t>
                </a:r>
                <a:r>
                  <a:rPr kumimoji="0" lang="id-ID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emenkeu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3D67D55-440C-4F5B-BB98-E1632126A152}"/>
                </a:ext>
              </a:extLst>
            </p:cNvPr>
            <p:cNvGrpSpPr/>
            <p:nvPr userDrawn="1"/>
          </p:nvGrpSpPr>
          <p:grpSpPr>
            <a:xfrm>
              <a:off x="1411603" y="3104895"/>
              <a:ext cx="1107225" cy="276999"/>
              <a:chOff x="1270776" y="4894885"/>
              <a:chExt cx="1107225" cy="27699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0111446-A3DF-4E42-8BC5-DC6BF98A0663}"/>
                  </a:ext>
                </a:extLst>
              </p:cNvPr>
              <p:cNvSpPr txBox="1"/>
              <p:nvPr userDrawn="1"/>
            </p:nvSpPr>
            <p:spPr>
              <a:xfrm>
                <a:off x="1375546" y="4894885"/>
                <a:ext cx="10024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id-ID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tjen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K</a:t>
                </a:r>
                <a:r>
                  <a:rPr kumimoji="0" lang="id-ID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emenkeu</a:t>
                </a:r>
              </a:p>
            </p:txBody>
          </p:sp>
          <p:sp>
            <p:nvSpPr>
              <p:cNvPr id="53" name="Freeform 41">
                <a:extLst>
                  <a:ext uri="{FF2B5EF4-FFF2-40B4-BE49-F238E27FC236}">
                    <a16:creationId xmlns:a16="http://schemas.microsoft.com/office/drawing/2014/main" id="{66CCB607-21A9-46DC-8237-3DCB63138B60}"/>
                  </a:ext>
                </a:extLst>
              </p:cNvPr>
              <p:cNvSpPr/>
              <p:nvPr userDrawn="1"/>
            </p:nvSpPr>
            <p:spPr>
              <a:xfrm>
                <a:off x="1270776" y="4917449"/>
                <a:ext cx="106542" cy="195517"/>
              </a:xfrm>
              <a:custGeom>
                <a:avLst/>
                <a:gdLst/>
                <a:ahLst/>
                <a:cxnLst/>
                <a:rect l="l" t="t" r="r" b="b"/>
                <a:pathLst>
                  <a:path w="243398" h="468766">
                    <a:moveTo>
                      <a:pt x="179168" y="0"/>
                    </a:moveTo>
                    <a:cubicBezTo>
                      <a:pt x="206776" y="0"/>
                      <a:pt x="228186" y="1127"/>
                      <a:pt x="243398" y="3381"/>
                    </a:cubicBezTo>
                    <a:lnTo>
                      <a:pt x="243398" y="77752"/>
                    </a:lnTo>
                    <a:lnTo>
                      <a:pt x="199169" y="77752"/>
                    </a:lnTo>
                    <a:cubicBezTo>
                      <a:pt x="183018" y="77752"/>
                      <a:pt x="172125" y="81133"/>
                      <a:pt x="166491" y="87894"/>
                    </a:cubicBezTo>
                    <a:cubicBezTo>
                      <a:pt x="160857" y="94655"/>
                      <a:pt x="158040" y="104796"/>
                      <a:pt x="158040" y="118318"/>
                    </a:cubicBezTo>
                    <a:lnTo>
                      <a:pt x="158040" y="171562"/>
                    </a:lnTo>
                    <a:lnTo>
                      <a:pt x="240581" y="171562"/>
                    </a:lnTo>
                    <a:lnTo>
                      <a:pt x="229594" y="254948"/>
                    </a:lnTo>
                    <a:lnTo>
                      <a:pt x="158040" y="254948"/>
                    </a:lnTo>
                    <a:lnTo>
                      <a:pt x="158040" y="468766"/>
                    </a:lnTo>
                    <a:lnTo>
                      <a:pt x="71836" y="468766"/>
                    </a:lnTo>
                    <a:lnTo>
                      <a:pt x="71836" y="254948"/>
                    </a:lnTo>
                    <a:lnTo>
                      <a:pt x="0" y="254948"/>
                    </a:lnTo>
                    <a:lnTo>
                      <a:pt x="0" y="171562"/>
                    </a:lnTo>
                    <a:lnTo>
                      <a:pt x="71836" y="171562"/>
                    </a:lnTo>
                    <a:lnTo>
                      <a:pt x="71836" y="110149"/>
                    </a:lnTo>
                    <a:cubicBezTo>
                      <a:pt x="71836" y="75217"/>
                      <a:pt x="81602" y="48126"/>
                      <a:pt x="101134" y="28875"/>
                    </a:cubicBezTo>
                    <a:cubicBezTo>
                      <a:pt x="120667" y="9625"/>
                      <a:pt x="146677" y="0"/>
                      <a:pt x="179168" y="0"/>
                    </a:cubicBez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8A74461-B9EC-4335-BD59-3A02822956EE}"/>
                </a:ext>
              </a:extLst>
            </p:cNvPr>
            <p:cNvGrpSpPr/>
            <p:nvPr userDrawn="1"/>
          </p:nvGrpSpPr>
          <p:grpSpPr>
            <a:xfrm>
              <a:off x="-332636" y="3105673"/>
              <a:ext cx="1765654" cy="276999"/>
              <a:chOff x="4935644" y="4457583"/>
              <a:chExt cx="1765654" cy="276999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61B126-2B9F-4F67-9D82-1EB7EC073A4F}"/>
                  </a:ext>
                </a:extLst>
              </p:cNvPr>
              <p:cNvSpPr txBox="1"/>
              <p:nvPr userDrawn="1"/>
            </p:nvSpPr>
            <p:spPr>
              <a:xfrm>
                <a:off x="5072125" y="4457583"/>
                <a:ext cx="16291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www.</a:t>
                </a:r>
                <a:r>
                  <a:rPr kumimoji="0" lang="id-ID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itjen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.</a:t>
                </a:r>
                <a:r>
                  <a:rPr kumimoji="0" lang="id-ID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kemenkeu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.go.id</a:t>
                </a:r>
                <a:endParaRPr kumimoji="0" lang="id-ID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39">
                <a:extLst>
                  <a:ext uri="{FF2B5EF4-FFF2-40B4-BE49-F238E27FC236}">
                    <a16:creationId xmlns:a16="http://schemas.microsoft.com/office/drawing/2014/main" id="{DCF26C74-50E9-451F-B81E-678B580B161A}"/>
                  </a:ext>
                </a:extLst>
              </p:cNvPr>
              <p:cNvSpPr/>
              <p:nvPr userDrawn="1"/>
            </p:nvSpPr>
            <p:spPr>
              <a:xfrm>
                <a:off x="4935644" y="4507201"/>
                <a:ext cx="170062" cy="138654"/>
              </a:xfrm>
              <a:custGeom>
                <a:avLst/>
                <a:gdLst>
                  <a:gd name="connsiteX0" fmla="*/ 227088 w 454178"/>
                  <a:gd name="connsiteY0" fmla="*/ 72963 h 361434"/>
                  <a:gd name="connsiteX1" fmla="*/ 389071 w 454178"/>
                  <a:gd name="connsiteY1" fmla="*/ 206493 h 361434"/>
                  <a:gd name="connsiteX2" fmla="*/ 389353 w 454178"/>
                  <a:gd name="connsiteY2" fmla="*/ 208184 h 361434"/>
                  <a:gd name="connsiteX3" fmla="*/ 389353 w 454178"/>
                  <a:gd name="connsiteY3" fmla="*/ 343405 h 361434"/>
                  <a:gd name="connsiteX4" fmla="*/ 384001 w 454178"/>
                  <a:gd name="connsiteY4" fmla="*/ 356082 h 361434"/>
                  <a:gd name="connsiteX5" fmla="*/ 371324 w 454178"/>
                  <a:gd name="connsiteY5" fmla="*/ 361434 h 361434"/>
                  <a:gd name="connsiteX6" fmla="*/ 263147 w 454178"/>
                  <a:gd name="connsiteY6" fmla="*/ 361434 h 361434"/>
                  <a:gd name="connsiteX7" fmla="*/ 263147 w 454178"/>
                  <a:gd name="connsiteY7" fmla="*/ 253257 h 361434"/>
                  <a:gd name="connsiteX8" fmla="*/ 191030 w 454178"/>
                  <a:gd name="connsiteY8" fmla="*/ 253257 h 361434"/>
                  <a:gd name="connsiteX9" fmla="*/ 191030 w 454178"/>
                  <a:gd name="connsiteY9" fmla="*/ 361434 h 361434"/>
                  <a:gd name="connsiteX10" fmla="*/ 82852 w 454178"/>
                  <a:gd name="connsiteY10" fmla="*/ 361434 h 361434"/>
                  <a:gd name="connsiteX11" fmla="*/ 70175 w 454178"/>
                  <a:gd name="connsiteY11" fmla="*/ 356082 h 361434"/>
                  <a:gd name="connsiteX12" fmla="*/ 64823 w 454178"/>
                  <a:gd name="connsiteY12" fmla="*/ 343405 h 361434"/>
                  <a:gd name="connsiteX13" fmla="*/ 64823 w 454178"/>
                  <a:gd name="connsiteY13" fmla="*/ 208184 h 361434"/>
                  <a:gd name="connsiteX14" fmla="*/ 64963 w 454178"/>
                  <a:gd name="connsiteY14" fmla="*/ 207339 h 361434"/>
                  <a:gd name="connsiteX15" fmla="*/ 65104 w 454178"/>
                  <a:gd name="connsiteY15" fmla="*/ 206493 h 361434"/>
                  <a:gd name="connsiteX16" fmla="*/ 227089 w 454178"/>
                  <a:gd name="connsiteY16" fmla="*/ 0 h 361434"/>
                  <a:gd name="connsiteX17" fmla="*/ 248499 w 454178"/>
                  <a:gd name="connsiteY17" fmla="*/ 7324 h 361434"/>
                  <a:gd name="connsiteX18" fmla="*/ 317236 w 454178"/>
                  <a:gd name="connsiteY18" fmla="*/ 64793 h 361434"/>
                  <a:gd name="connsiteX19" fmla="*/ 317236 w 454178"/>
                  <a:gd name="connsiteY19" fmla="*/ 9860 h 361434"/>
                  <a:gd name="connsiteX20" fmla="*/ 319772 w 454178"/>
                  <a:gd name="connsiteY20" fmla="*/ 3380 h 361434"/>
                  <a:gd name="connsiteX21" fmla="*/ 326251 w 454178"/>
                  <a:gd name="connsiteY21" fmla="*/ 845 h 361434"/>
                  <a:gd name="connsiteX22" fmla="*/ 380340 w 454178"/>
                  <a:gd name="connsiteY22" fmla="*/ 845 h 361434"/>
                  <a:gd name="connsiteX23" fmla="*/ 386819 w 454178"/>
                  <a:gd name="connsiteY23" fmla="*/ 3380 h 361434"/>
                  <a:gd name="connsiteX24" fmla="*/ 389354 w 454178"/>
                  <a:gd name="connsiteY24" fmla="*/ 9860 h 361434"/>
                  <a:gd name="connsiteX25" fmla="*/ 389354 w 454178"/>
                  <a:gd name="connsiteY25" fmla="*/ 124797 h 361434"/>
                  <a:gd name="connsiteX26" fmla="*/ 451049 w 454178"/>
                  <a:gd name="connsiteY26" fmla="*/ 176069 h 361434"/>
                  <a:gd name="connsiteX27" fmla="*/ 454147 w 454178"/>
                  <a:gd name="connsiteY27" fmla="*/ 182126 h 361434"/>
                  <a:gd name="connsiteX28" fmla="*/ 452176 w 454178"/>
                  <a:gd name="connsiteY28" fmla="*/ 188746 h 361434"/>
                  <a:gd name="connsiteX29" fmla="*/ 434709 w 454178"/>
                  <a:gd name="connsiteY29" fmla="*/ 209592 h 361434"/>
                  <a:gd name="connsiteX30" fmla="*/ 428794 w 454178"/>
                  <a:gd name="connsiteY30" fmla="*/ 212691 h 361434"/>
                  <a:gd name="connsiteX31" fmla="*/ 427949 w 454178"/>
                  <a:gd name="connsiteY31" fmla="*/ 212691 h 361434"/>
                  <a:gd name="connsiteX32" fmla="*/ 422032 w 454178"/>
                  <a:gd name="connsiteY32" fmla="*/ 210719 h 361434"/>
                  <a:gd name="connsiteX33" fmla="*/ 227089 w 454178"/>
                  <a:gd name="connsiteY33" fmla="*/ 48172 h 361434"/>
                  <a:gd name="connsiteX34" fmla="*/ 32145 w 454178"/>
                  <a:gd name="connsiteY34" fmla="*/ 210719 h 361434"/>
                  <a:gd name="connsiteX35" fmla="*/ 25385 w 454178"/>
                  <a:gd name="connsiteY35" fmla="*/ 212691 h 361434"/>
                  <a:gd name="connsiteX36" fmla="*/ 19469 w 454178"/>
                  <a:gd name="connsiteY36" fmla="*/ 209592 h 361434"/>
                  <a:gd name="connsiteX37" fmla="*/ 2003 w 454178"/>
                  <a:gd name="connsiteY37" fmla="*/ 188746 h 361434"/>
                  <a:gd name="connsiteX38" fmla="*/ 31 w 454178"/>
                  <a:gd name="connsiteY38" fmla="*/ 182126 h 361434"/>
                  <a:gd name="connsiteX39" fmla="*/ 3129 w 454178"/>
                  <a:gd name="connsiteY39" fmla="*/ 176069 h 361434"/>
                  <a:gd name="connsiteX40" fmla="*/ 205680 w 454178"/>
                  <a:gd name="connsiteY40" fmla="*/ 7324 h 361434"/>
                  <a:gd name="connsiteX41" fmla="*/ 227089 w 454178"/>
                  <a:gd name="connsiteY41" fmla="*/ 0 h 36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54178" h="361434">
                    <a:moveTo>
                      <a:pt x="227088" y="72963"/>
                    </a:moveTo>
                    <a:lnTo>
                      <a:pt x="389071" y="206493"/>
                    </a:lnTo>
                    <a:cubicBezTo>
                      <a:pt x="389259" y="206869"/>
                      <a:pt x="389353" y="207432"/>
                      <a:pt x="389353" y="208184"/>
                    </a:cubicBezTo>
                    <a:lnTo>
                      <a:pt x="389353" y="343405"/>
                    </a:lnTo>
                    <a:cubicBezTo>
                      <a:pt x="389353" y="348288"/>
                      <a:pt x="387570" y="352513"/>
                      <a:pt x="384001" y="356082"/>
                    </a:cubicBezTo>
                    <a:cubicBezTo>
                      <a:pt x="380432" y="359650"/>
                      <a:pt x="376206" y="361434"/>
                      <a:pt x="371324" y="361434"/>
                    </a:cubicBezTo>
                    <a:lnTo>
                      <a:pt x="263147" y="361434"/>
                    </a:lnTo>
                    <a:lnTo>
                      <a:pt x="263147" y="253257"/>
                    </a:lnTo>
                    <a:lnTo>
                      <a:pt x="191030" y="253257"/>
                    </a:lnTo>
                    <a:lnTo>
                      <a:pt x="191030" y="361434"/>
                    </a:lnTo>
                    <a:lnTo>
                      <a:pt x="82852" y="361434"/>
                    </a:lnTo>
                    <a:cubicBezTo>
                      <a:pt x="77970" y="361434"/>
                      <a:pt x="73744" y="359650"/>
                      <a:pt x="70175" y="356082"/>
                    </a:cubicBezTo>
                    <a:cubicBezTo>
                      <a:pt x="66607" y="352513"/>
                      <a:pt x="64823" y="348288"/>
                      <a:pt x="64823" y="343405"/>
                    </a:cubicBezTo>
                    <a:lnTo>
                      <a:pt x="64823" y="208184"/>
                    </a:lnTo>
                    <a:cubicBezTo>
                      <a:pt x="64823" y="207996"/>
                      <a:pt x="64870" y="207714"/>
                      <a:pt x="64963" y="207339"/>
                    </a:cubicBezTo>
                    <a:cubicBezTo>
                      <a:pt x="65058" y="206963"/>
                      <a:pt x="65104" y="206681"/>
                      <a:pt x="65104" y="206493"/>
                    </a:cubicBezTo>
                    <a:close/>
                    <a:moveTo>
                      <a:pt x="227089" y="0"/>
                    </a:moveTo>
                    <a:cubicBezTo>
                      <a:pt x="235353" y="0"/>
                      <a:pt x="242489" y="2441"/>
                      <a:pt x="248499" y="7324"/>
                    </a:cubicBezTo>
                    <a:lnTo>
                      <a:pt x="317236" y="64793"/>
                    </a:lnTo>
                    <a:lnTo>
                      <a:pt x="317236" y="9860"/>
                    </a:lnTo>
                    <a:cubicBezTo>
                      <a:pt x="317236" y="7230"/>
                      <a:pt x="318081" y="5071"/>
                      <a:pt x="319772" y="3380"/>
                    </a:cubicBezTo>
                    <a:cubicBezTo>
                      <a:pt x="321462" y="1690"/>
                      <a:pt x="323622" y="845"/>
                      <a:pt x="326251" y="845"/>
                    </a:cubicBezTo>
                    <a:lnTo>
                      <a:pt x="380340" y="845"/>
                    </a:lnTo>
                    <a:cubicBezTo>
                      <a:pt x="382969" y="845"/>
                      <a:pt x="385128" y="1690"/>
                      <a:pt x="386819" y="3380"/>
                    </a:cubicBezTo>
                    <a:cubicBezTo>
                      <a:pt x="388509" y="5071"/>
                      <a:pt x="389354" y="7230"/>
                      <a:pt x="389354" y="9860"/>
                    </a:cubicBezTo>
                    <a:lnTo>
                      <a:pt x="389354" y="124797"/>
                    </a:lnTo>
                    <a:lnTo>
                      <a:pt x="451049" y="176069"/>
                    </a:lnTo>
                    <a:cubicBezTo>
                      <a:pt x="452926" y="177571"/>
                      <a:pt x="453961" y="179590"/>
                      <a:pt x="454147" y="182126"/>
                    </a:cubicBezTo>
                    <a:cubicBezTo>
                      <a:pt x="454335" y="184661"/>
                      <a:pt x="453678" y="186868"/>
                      <a:pt x="452176" y="188746"/>
                    </a:cubicBezTo>
                    <a:lnTo>
                      <a:pt x="434709" y="209592"/>
                    </a:lnTo>
                    <a:cubicBezTo>
                      <a:pt x="433207" y="211283"/>
                      <a:pt x="431235" y="212315"/>
                      <a:pt x="428794" y="212691"/>
                    </a:cubicBezTo>
                    <a:lnTo>
                      <a:pt x="427949" y="212691"/>
                    </a:lnTo>
                    <a:cubicBezTo>
                      <a:pt x="425506" y="212691"/>
                      <a:pt x="423535" y="212034"/>
                      <a:pt x="422032" y="210719"/>
                    </a:cubicBezTo>
                    <a:lnTo>
                      <a:pt x="227089" y="48172"/>
                    </a:lnTo>
                    <a:lnTo>
                      <a:pt x="32145" y="210719"/>
                    </a:lnTo>
                    <a:cubicBezTo>
                      <a:pt x="29892" y="212222"/>
                      <a:pt x="27638" y="212879"/>
                      <a:pt x="25385" y="212691"/>
                    </a:cubicBezTo>
                    <a:cubicBezTo>
                      <a:pt x="22943" y="212315"/>
                      <a:pt x="20971" y="211283"/>
                      <a:pt x="19469" y="209592"/>
                    </a:cubicBezTo>
                    <a:lnTo>
                      <a:pt x="2003" y="188746"/>
                    </a:lnTo>
                    <a:cubicBezTo>
                      <a:pt x="500" y="186868"/>
                      <a:pt x="-158" y="184661"/>
                      <a:pt x="31" y="182126"/>
                    </a:cubicBezTo>
                    <a:cubicBezTo>
                      <a:pt x="218" y="179590"/>
                      <a:pt x="1251" y="177571"/>
                      <a:pt x="3129" y="176069"/>
                    </a:cubicBezTo>
                    <a:lnTo>
                      <a:pt x="205680" y="7324"/>
                    </a:lnTo>
                    <a:cubicBezTo>
                      <a:pt x="211689" y="2441"/>
                      <a:pt x="218826" y="0"/>
                      <a:pt x="227089" y="0"/>
                    </a:cubicBezTo>
                    <a:close/>
                  </a:path>
                </a:pathLst>
              </a:custGeom>
              <a:solidFill>
                <a:srgbClr val="ED7D3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955011F-A22C-4397-A5D3-813BF53D68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6679" y="3117911"/>
              <a:ext cx="220491" cy="22049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EB57E7-F9BA-43E7-981F-90D871CD603C}"/>
                </a:ext>
              </a:extLst>
            </p:cNvPr>
            <p:cNvSpPr txBox="1"/>
            <p:nvPr userDrawn="1"/>
          </p:nvSpPr>
          <p:spPr>
            <a:xfrm>
              <a:off x="5064258" y="3104382"/>
              <a:ext cx="2361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Inspektorat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Jenderal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Kementerian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Keuangan</a:t>
              </a:r>
              <a:endParaRPr kumimoji="0" lang="id-ID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" name="Rectangle 38"/>
          <p:cNvSpPr/>
          <p:nvPr userDrawn="1"/>
        </p:nvSpPr>
        <p:spPr>
          <a:xfrm>
            <a:off x="0" y="6265962"/>
            <a:ext cx="12192000" cy="224487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78750" y="3803641"/>
            <a:ext cx="6693988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3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7C05-A3C6-4E90-96A9-A418E197E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82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7C05-A3C6-4E90-96A9-A418E197E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3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7C05-A3C6-4E90-96A9-A418E197E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27C05-A3C6-4E90-96A9-A418E197E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4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27C05-A3C6-4E90-96A9-A418E197E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9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1" r:id="rId12"/>
    <p:sldLayoutId id="2147483682" r:id="rId13"/>
    <p:sldLayoutId id="214748368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37"/>
            <a:ext cx="10515600" cy="97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4003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860D8-F1F7-49AB-98F5-689C54047380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31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Franklin Gothic Demi Cond" panose="020B0706030402020204" pitchFamily="34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37"/>
            <a:ext cx="10515600" cy="978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4003"/>
            <a:ext cx="105156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860D8-F1F7-49AB-98F5-689C54047380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Franklin Gothic Demi Cond" panose="020B0706030402020204" pitchFamily="34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microsoft.com/office/2007/relationships/diagramDrawing" Target="../diagrams/drawing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32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31.jpeg"/><Relationship Id="rId9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tmp"/><Relationship Id="rId4" Type="http://schemas.openxmlformats.org/officeDocument/2006/relationships/image" Target="../media/image6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microsoft.com/office/2007/relationships/hdphoto" Target="../media/hdphoto7.wdp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svg"/><Relationship Id="rId11" Type="http://schemas.openxmlformats.org/officeDocument/2006/relationships/image" Target="../media/image79.jpeg"/><Relationship Id="rId5" Type="http://schemas.openxmlformats.org/officeDocument/2006/relationships/image" Target="../media/image74.png"/><Relationship Id="rId10" Type="http://schemas.microsoft.com/office/2007/relationships/hdphoto" Target="../media/hdphoto6.wdp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openxmlformats.org/officeDocument/2006/relationships/hyperlink" Target="https://www.vecteezy.com/vector-art/655016-executive-men-cartoon" TargetMode="Externa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21360" y="1565067"/>
            <a:ext cx="9749279" cy="2592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b="1" i="1" dirty="0" err="1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Pelatihan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 Teknis</a:t>
            </a:r>
          </a:p>
          <a:p>
            <a:pPr algn="ctr"/>
            <a:r>
              <a:rPr lang="en-US" sz="3200" b="1" dirty="0">
                <a:latin typeface="Candara" panose="020E0502030303020204" pitchFamily="34" charset="0"/>
              </a:rPr>
              <a:t>Data Analytic </a:t>
            </a:r>
            <a:r>
              <a:rPr lang="en-US" sz="3200" b="1" dirty="0" err="1">
                <a:latin typeface="Candara" panose="020E0502030303020204" pitchFamily="34" charset="0"/>
              </a:rPr>
              <a:t>dalam</a:t>
            </a:r>
            <a:r>
              <a:rPr lang="en-US" sz="3200" b="1" dirty="0">
                <a:latin typeface="Candara" panose="020E0502030303020204" pitchFamily="34" charset="0"/>
              </a:rPr>
              <a:t> </a:t>
            </a:r>
            <a:r>
              <a:rPr lang="en-US" sz="3200" b="1" dirty="0" err="1">
                <a:latin typeface="Candara" panose="020E0502030303020204" pitchFamily="34" charset="0"/>
              </a:rPr>
              <a:t>Kegiatan</a:t>
            </a:r>
            <a:r>
              <a:rPr lang="en-US" sz="3200" b="1" dirty="0">
                <a:latin typeface="Candara" panose="020E0502030303020204" pitchFamily="34" charset="0"/>
              </a:rPr>
              <a:t> </a:t>
            </a:r>
            <a:r>
              <a:rPr lang="en-US" sz="3200" b="1" dirty="0" err="1">
                <a:latin typeface="Candara" panose="020E0502030303020204" pitchFamily="34" charset="0"/>
              </a:rPr>
              <a:t>Pengawasan</a:t>
            </a:r>
            <a:endParaRPr lang="en-US" sz="3200" b="1" dirty="0">
              <a:latin typeface="Candara" panose="020E05020303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FFC07C-2AFD-4396-8710-016E7CEBADD3}"/>
              </a:ext>
            </a:extLst>
          </p:cNvPr>
          <p:cNvSpPr/>
          <p:nvPr/>
        </p:nvSpPr>
        <p:spPr>
          <a:xfrm>
            <a:off x="4412685" y="4157974"/>
            <a:ext cx="2614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andara" panose="020E0502030303020204" pitchFamily="34" charset="0"/>
              </a:rPr>
              <a:t>Cikarang</a:t>
            </a:r>
            <a:r>
              <a:rPr lang="en-US" sz="2400" b="1" dirty="0">
                <a:latin typeface="Candara" panose="020E0502030303020204" pitchFamily="34" charset="0"/>
              </a:rPr>
              <a:t>, </a:t>
            </a:r>
            <a:r>
              <a:rPr lang="en-US" sz="2400" b="1" dirty="0" err="1">
                <a:latin typeface="Candara" panose="020E0502030303020204" pitchFamily="34" charset="0"/>
              </a:rPr>
              <a:t>Juli</a:t>
            </a:r>
            <a:r>
              <a:rPr lang="en-US" sz="2400" b="1" dirty="0">
                <a:latin typeface="Candara" panose="020E0502030303020204" pitchFamily="34" charset="0"/>
              </a:rPr>
              <a:t> 2022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660545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A23664D-2FE3-4DC7-B4DF-E2668217AB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1AD5E9-C97B-4564-B36C-5C46A0992FC5}"/>
              </a:ext>
            </a:extLst>
          </p:cNvPr>
          <p:cNvSpPr txBox="1"/>
          <p:nvPr/>
        </p:nvSpPr>
        <p:spPr>
          <a:xfrm>
            <a:off x="6205335" y="2932770"/>
            <a:ext cx="4612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3600" b="1">
                <a:solidFill>
                  <a:prstClr val="white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/>
              <a:t>Teknik Audit</a:t>
            </a:r>
          </a:p>
          <a:p>
            <a:r>
              <a:rPr lang="en-AU" dirty="0" err="1"/>
              <a:t>Berbantuan</a:t>
            </a:r>
            <a:r>
              <a:rPr lang="en-AU" dirty="0"/>
              <a:t> </a:t>
            </a:r>
            <a:r>
              <a:rPr lang="en-AU" dirty="0" err="1"/>
              <a:t>Komputer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1030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F9BB65-66EB-48CA-91FF-F5E7EB28AA03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3400" b="1" dirty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Framework </a:t>
            </a:r>
            <a:r>
              <a:rPr lang="en-AU" sz="3400" b="1" dirty="0" err="1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Pelaksanaan</a:t>
            </a:r>
            <a:r>
              <a:rPr lang="en-AU" sz="3400" b="1" dirty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 TABK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0A5055-11E4-4714-AF88-C4A7FFE6623B}"/>
              </a:ext>
            </a:extLst>
          </p:cNvPr>
          <p:cNvGrpSpPr/>
          <p:nvPr/>
        </p:nvGrpSpPr>
        <p:grpSpPr>
          <a:xfrm>
            <a:off x="-6472" y="694865"/>
            <a:ext cx="12198472" cy="5921835"/>
            <a:chOff x="-6472" y="694865"/>
            <a:chExt cx="12198472" cy="592183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F968BCD-C36C-4885-B436-D43D9C6066FA}"/>
                </a:ext>
              </a:extLst>
            </p:cNvPr>
            <p:cNvSpPr/>
            <p:nvPr/>
          </p:nvSpPr>
          <p:spPr>
            <a:xfrm flipV="1">
              <a:off x="0" y="2556342"/>
              <a:ext cx="12189792" cy="39643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91D72136-403F-44B5-9237-325482F868BB}"/>
                </a:ext>
              </a:extLst>
            </p:cNvPr>
            <p:cNvSpPr/>
            <p:nvPr/>
          </p:nvSpPr>
          <p:spPr>
            <a:xfrm>
              <a:off x="0" y="694865"/>
              <a:ext cx="12191999" cy="18614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925951AB-6601-4976-9365-2C4C2AA9F6C1}"/>
                </a:ext>
              </a:extLst>
            </p:cNvPr>
            <p:cNvGrpSpPr/>
            <p:nvPr/>
          </p:nvGrpSpPr>
          <p:grpSpPr>
            <a:xfrm>
              <a:off x="2668590" y="792982"/>
              <a:ext cx="6854819" cy="5823718"/>
              <a:chOff x="2460394" y="704082"/>
              <a:chExt cx="7057893" cy="5996246"/>
            </a:xfrm>
          </p:grpSpPr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02F32477-DE48-4C29-B547-E481267D1024}"/>
                  </a:ext>
                </a:extLst>
              </p:cNvPr>
              <p:cNvSpPr/>
              <p:nvPr/>
            </p:nvSpPr>
            <p:spPr>
              <a:xfrm>
                <a:off x="2564779" y="802888"/>
                <a:ext cx="6846849" cy="5798634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1025" name="Group 1024">
                <a:extLst>
                  <a:ext uri="{FF2B5EF4-FFF2-40B4-BE49-F238E27FC236}">
                    <a16:creationId xmlns:a16="http://schemas.microsoft.com/office/drawing/2014/main" id="{4447E330-4D36-47BC-B5F5-45B183EBD8D3}"/>
                  </a:ext>
                </a:extLst>
              </p:cNvPr>
              <p:cNvGrpSpPr/>
              <p:nvPr/>
            </p:nvGrpSpPr>
            <p:grpSpPr>
              <a:xfrm>
                <a:off x="3851486" y="1575356"/>
                <a:ext cx="5140777" cy="4376498"/>
                <a:chOff x="3595008" y="1296576"/>
                <a:chExt cx="5140777" cy="437649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6328210-0827-42F3-BA2F-13CC5B6E4765}"/>
                    </a:ext>
                  </a:extLst>
                </p:cNvPr>
                <p:cNvSpPr/>
                <p:nvPr/>
              </p:nvSpPr>
              <p:spPr>
                <a:xfrm>
                  <a:off x="6270172" y="1296576"/>
                  <a:ext cx="1643742" cy="729341"/>
                </a:xfrm>
                <a:prstGeom prst="rect">
                  <a:avLst/>
                </a:prstGeom>
                <a:solidFill>
                  <a:srgbClr val="BDD7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Data Understanding</a:t>
                  </a:r>
                  <a:endParaRPr lang="en-AU" dirty="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A39DC99-6C50-4489-AB6B-201117F40FD0}"/>
                    </a:ext>
                  </a:extLst>
                </p:cNvPr>
                <p:cNvSpPr/>
                <p:nvPr/>
              </p:nvSpPr>
              <p:spPr>
                <a:xfrm>
                  <a:off x="3595008" y="1296577"/>
                  <a:ext cx="1643742" cy="729341"/>
                </a:xfrm>
                <a:prstGeom prst="rect">
                  <a:avLst/>
                </a:prstGeom>
                <a:solidFill>
                  <a:srgbClr val="BDD7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RCM / PKA</a:t>
                  </a:r>
                  <a:endParaRPr lang="en-AU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0D4D029-25E3-4586-9775-6C3C7B72BDC8}"/>
                    </a:ext>
                  </a:extLst>
                </p:cNvPr>
                <p:cNvSpPr/>
                <p:nvPr/>
              </p:nvSpPr>
              <p:spPr>
                <a:xfrm>
                  <a:off x="7092043" y="2438733"/>
                  <a:ext cx="1643742" cy="729341"/>
                </a:xfrm>
                <a:prstGeom prst="rect">
                  <a:avLst/>
                </a:prstGeom>
                <a:solidFill>
                  <a:srgbClr val="BDD7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Test of Control</a:t>
                  </a:r>
                  <a:endParaRPr lang="en-AU" dirty="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6FA3259-B9A4-4EB7-861B-A1C17D74787E}"/>
                    </a:ext>
                  </a:extLst>
                </p:cNvPr>
                <p:cNvSpPr/>
                <p:nvPr/>
              </p:nvSpPr>
              <p:spPr>
                <a:xfrm>
                  <a:off x="7092043" y="3701147"/>
                  <a:ext cx="1643742" cy="729341"/>
                </a:xfrm>
                <a:prstGeom prst="rect">
                  <a:avLst/>
                </a:prstGeom>
                <a:solidFill>
                  <a:srgbClr val="BDD7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/>
                    <a:t>Test of Effectiveness (Script) </a:t>
                  </a:r>
                  <a:endParaRPr lang="en-AU" sz="1500" dirty="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FDED9AA-6588-4A38-ABF2-ADA3AD1A9387}"/>
                    </a:ext>
                  </a:extLst>
                </p:cNvPr>
                <p:cNvSpPr/>
                <p:nvPr/>
              </p:nvSpPr>
              <p:spPr>
                <a:xfrm>
                  <a:off x="4898571" y="4943733"/>
                  <a:ext cx="1643742" cy="729341"/>
                </a:xfrm>
                <a:prstGeom prst="rect">
                  <a:avLst/>
                </a:prstGeom>
                <a:solidFill>
                  <a:srgbClr val="BDD7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Confirmation</a:t>
                  </a:r>
                  <a:endParaRPr lang="en-AU" dirty="0"/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06EFDA8-AFA7-4006-AD2C-03F85300B9B0}"/>
                    </a:ext>
                  </a:extLst>
                </p:cNvPr>
                <p:cNvGrpSpPr/>
                <p:nvPr/>
              </p:nvGrpSpPr>
              <p:grpSpPr>
                <a:xfrm>
                  <a:off x="5238750" y="2776057"/>
                  <a:ext cx="963385" cy="1415027"/>
                  <a:chOff x="4757058" y="3320143"/>
                  <a:chExt cx="963385" cy="1415027"/>
                </a:xfrm>
              </p:grpSpPr>
              <p:sp>
                <p:nvSpPr>
                  <p:cNvPr id="8" name="Flowchart: Magnetic Disk 7">
                    <a:extLst>
                      <a:ext uri="{FF2B5EF4-FFF2-40B4-BE49-F238E27FC236}">
                        <a16:creationId xmlns:a16="http://schemas.microsoft.com/office/drawing/2014/main" id="{B06C0C98-D9D2-45E0-88C0-BB024121DC49}"/>
                      </a:ext>
                    </a:extLst>
                  </p:cNvPr>
                  <p:cNvSpPr/>
                  <p:nvPr/>
                </p:nvSpPr>
                <p:spPr>
                  <a:xfrm>
                    <a:off x="4757058" y="3320143"/>
                    <a:ext cx="963385" cy="1110345"/>
                  </a:xfrm>
                  <a:prstGeom prst="flowChartMagneticDisk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F9AC31E0-E233-4ED6-8768-E56C24B01339}"/>
                      </a:ext>
                    </a:extLst>
                  </p:cNvPr>
                  <p:cNvSpPr txBox="1"/>
                  <p:nvPr/>
                </p:nvSpPr>
                <p:spPr>
                  <a:xfrm>
                    <a:off x="4928473" y="4365838"/>
                    <a:ext cx="6205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Data</a:t>
                    </a:r>
                    <a:endParaRPr lang="en-AU" dirty="0"/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CAB6F2AF-6922-445B-9450-BA6755A3092E}"/>
                    </a:ext>
                  </a:extLst>
                </p:cNvPr>
                <p:cNvCxnSpPr>
                  <a:cxnSpLocks/>
                  <a:stCxn id="10" idx="3"/>
                  <a:endCxn id="9" idx="1"/>
                </p:cNvCxnSpPr>
                <p:nvPr/>
              </p:nvCxnSpPr>
              <p:spPr>
                <a:xfrm flipV="1">
                  <a:off x="5238750" y="1661247"/>
                  <a:ext cx="1031422" cy="1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8F7D864-556B-412B-AFA8-C8520B4133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83190" y="2025917"/>
                  <a:ext cx="0" cy="412816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headEnd type="none"/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F25DA16E-8EBB-41D7-8FC1-7E1FC280FC68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7913914" y="3168074"/>
                  <a:ext cx="0" cy="533073"/>
                </a:xfrm>
                <a:prstGeom prst="straightConnector1">
                  <a:avLst/>
                </a:prstGeom>
                <a:ln w="508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49475A24-438D-4604-8070-0A43C597AA03}"/>
                    </a:ext>
                  </a:extLst>
                </p:cNvPr>
                <p:cNvCxnSpPr>
                  <a:cxnSpLocks/>
                  <a:stCxn id="12" idx="2"/>
                  <a:endCxn id="13" idx="3"/>
                </p:cNvCxnSpPr>
                <p:nvPr/>
              </p:nvCxnSpPr>
              <p:spPr>
                <a:xfrm rot="5400000">
                  <a:off x="6789156" y="4183646"/>
                  <a:ext cx="877916" cy="1371601"/>
                </a:xfrm>
                <a:prstGeom prst="bentConnector2">
                  <a:avLst/>
                </a:prstGeom>
                <a:ln w="508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Straight Arrow Connector 27">
                <a:extLst>
                  <a:ext uri="{FF2B5EF4-FFF2-40B4-BE49-F238E27FC236}">
                    <a16:creationId xmlns:a16="http://schemas.microsoft.com/office/drawing/2014/main" id="{FDFA3F3D-14BF-4035-8CD8-C6D2462BA2DF}"/>
                  </a:ext>
                </a:extLst>
              </p:cNvPr>
              <p:cNvCxnSpPr>
                <a:cxnSpLocks/>
                <a:stCxn id="13" idx="0"/>
              </p:cNvCxnSpPr>
              <p:nvPr/>
            </p:nvCxnSpPr>
            <p:spPr>
              <a:xfrm rot="16200000" flipV="1">
                <a:off x="4074487" y="3320078"/>
                <a:ext cx="2903810" cy="901058"/>
              </a:xfrm>
              <a:prstGeom prst="bentConnector3">
                <a:avLst>
                  <a:gd name="adj1" fmla="val 19554"/>
                </a:avLst>
              </a:prstGeom>
              <a:ln w="50800" cap="flat">
                <a:solidFill>
                  <a:srgbClr val="FF0000"/>
                </a:solidFill>
                <a:bevel/>
                <a:headEnd type="non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35" name="Isosceles Triangle 1034">
                <a:extLst>
                  <a:ext uri="{FF2B5EF4-FFF2-40B4-BE49-F238E27FC236}">
                    <a16:creationId xmlns:a16="http://schemas.microsoft.com/office/drawing/2014/main" id="{474D7CF1-85F0-4726-932D-CF41A045E3B1}"/>
                  </a:ext>
                </a:extLst>
              </p:cNvPr>
              <p:cNvSpPr/>
              <p:nvPr/>
            </p:nvSpPr>
            <p:spPr>
              <a:xfrm rot="5400000">
                <a:off x="5904279" y="717742"/>
                <a:ext cx="213319" cy="185999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1F306EB5-AF69-4714-9A2F-29FB041663B6}"/>
                  </a:ext>
                </a:extLst>
              </p:cNvPr>
              <p:cNvSpPr/>
              <p:nvPr/>
            </p:nvSpPr>
            <p:spPr>
              <a:xfrm rot="10800000">
                <a:off x="9304968" y="3618437"/>
                <a:ext cx="213319" cy="185999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1BE4B0AF-AA94-4405-A698-0904F972B9DA}"/>
                  </a:ext>
                </a:extLst>
              </p:cNvPr>
              <p:cNvSpPr/>
              <p:nvPr/>
            </p:nvSpPr>
            <p:spPr>
              <a:xfrm rot="16200000">
                <a:off x="5791458" y="6500669"/>
                <a:ext cx="213319" cy="185999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7" name="Isosceles Triangle 46">
                <a:extLst>
                  <a:ext uri="{FF2B5EF4-FFF2-40B4-BE49-F238E27FC236}">
                    <a16:creationId xmlns:a16="http://schemas.microsoft.com/office/drawing/2014/main" id="{3098BD24-1DFE-4DD6-ACFE-38D5DEDA92D1}"/>
                  </a:ext>
                </a:extLst>
              </p:cNvPr>
              <p:cNvSpPr/>
              <p:nvPr/>
            </p:nvSpPr>
            <p:spPr>
              <a:xfrm>
                <a:off x="2460394" y="3544488"/>
                <a:ext cx="213319" cy="185999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52C479BF-30FC-4A7B-B469-E128B8320EA0}"/>
                </a:ext>
              </a:extLst>
            </p:cNvPr>
            <p:cNvSpPr txBox="1"/>
            <p:nvPr/>
          </p:nvSpPr>
          <p:spPr>
            <a:xfrm>
              <a:off x="10268847" y="716864"/>
              <a:ext cx="18383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Perencanaan</a:t>
              </a:r>
              <a:endParaRPr lang="en-AU" sz="24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D464EE-2B60-404C-970E-98C9138E51C6}"/>
                </a:ext>
              </a:extLst>
            </p:cNvPr>
            <p:cNvSpPr txBox="1"/>
            <p:nvPr/>
          </p:nvSpPr>
          <p:spPr>
            <a:xfrm>
              <a:off x="10410230" y="6053621"/>
              <a:ext cx="17817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Pelaksanaan</a:t>
              </a:r>
              <a:endParaRPr lang="en-AU" sz="2400" b="1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37AAA248-A990-462E-A3BD-BFFBB637A854}"/>
                </a:ext>
              </a:extLst>
            </p:cNvPr>
            <p:cNvGrpSpPr/>
            <p:nvPr/>
          </p:nvGrpSpPr>
          <p:grpSpPr>
            <a:xfrm>
              <a:off x="809174" y="894615"/>
              <a:ext cx="5808675" cy="4640968"/>
              <a:chOff x="809174" y="894615"/>
              <a:chExt cx="5808675" cy="4640968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A4FEB03-289F-4812-84EE-FC2A5DEC1D39}"/>
                  </a:ext>
                </a:extLst>
              </p:cNvPr>
              <p:cNvSpPr/>
              <p:nvPr/>
            </p:nvSpPr>
            <p:spPr>
              <a:xfrm>
                <a:off x="809174" y="894615"/>
                <a:ext cx="1780876" cy="708356"/>
              </a:xfrm>
              <a:prstGeom prst="roundRect">
                <a:avLst/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/>
                  <a:t>Business Leader</a:t>
                </a:r>
                <a:endParaRPr lang="en-AU" i="1" dirty="0"/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DCD09156-4419-4DFA-981E-1FD7A83DDAC8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2590050" y="1268324"/>
                <a:ext cx="1429607" cy="72504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D0678F0-7571-44A7-ADF1-BD918B323AFC}"/>
                  </a:ext>
                </a:extLst>
              </p:cNvPr>
              <p:cNvCxnSpPr>
                <a:cxnSpLocks/>
                <a:stCxn id="2" idx="3"/>
                <a:endCxn id="13" idx="1"/>
              </p:cNvCxnSpPr>
              <p:nvPr/>
            </p:nvCxnSpPr>
            <p:spPr>
              <a:xfrm>
                <a:off x="2590050" y="1248793"/>
                <a:ext cx="2695663" cy="428679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4F0BA89-BA49-4098-BDB6-156D96CFE674}"/>
                  </a:ext>
                </a:extLst>
              </p:cNvPr>
              <p:cNvCxnSpPr>
                <a:cxnSpLocks/>
                <a:endCxn id="9" idx="1"/>
              </p:cNvCxnSpPr>
              <p:nvPr/>
            </p:nvCxnSpPr>
            <p:spPr>
              <a:xfrm>
                <a:off x="2590050" y="1248793"/>
                <a:ext cx="4027799" cy="74457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08196A1-3CC6-45DF-AA71-948106B39F66}"/>
                </a:ext>
              </a:extLst>
            </p:cNvPr>
            <p:cNvGrpSpPr/>
            <p:nvPr/>
          </p:nvGrpSpPr>
          <p:grpSpPr>
            <a:xfrm>
              <a:off x="8214296" y="1993365"/>
              <a:ext cx="3744087" cy="2335385"/>
              <a:chOff x="8214296" y="1993365"/>
              <a:chExt cx="3744087" cy="2335385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45EBD26-50C7-4F53-A443-32D1EC18BB71}"/>
                  </a:ext>
                </a:extLst>
              </p:cNvPr>
              <p:cNvSpPr/>
              <p:nvPr/>
            </p:nvSpPr>
            <p:spPr>
              <a:xfrm>
                <a:off x="10177507" y="3266216"/>
                <a:ext cx="1780876" cy="708356"/>
              </a:xfrm>
              <a:prstGeom prst="roundRect">
                <a:avLst/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/>
                  <a:t>Data Engineer</a:t>
                </a:r>
                <a:endParaRPr lang="en-AU" i="1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2A5EF99-F80B-47B1-B8A0-1FFD970D4503}"/>
                  </a:ext>
                </a:extLst>
              </p:cNvPr>
              <p:cNvCxnSpPr>
                <a:cxnSpLocks/>
                <a:stCxn id="41" idx="1"/>
                <a:endCxn id="11" idx="3"/>
              </p:cNvCxnSpPr>
              <p:nvPr/>
            </p:nvCxnSpPr>
            <p:spPr>
              <a:xfrm flipH="1" flipV="1">
                <a:off x="9012520" y="3102659"/>
                <a:ext cx="1164987" cy="51773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E6D9A37D-6CE3-4784-A7EC-97361EBDEE38}"/>
                  </a:ext>
                </a:extLst>
              </p:cNvPr>
              <p:cNvCxnSpPr>
                <a:cxnSpLocks/>
                <a:stCxn id="41" idx="1"/>
                <a:endCxn id="12" idx="3"/>
              </p:cNvCxnSpPr>
              <p:nvPr/>
            </p:nvCxnSpPr>
            <p:spPr>
              <a:xfrm flipH="1">
                <a:off x="9012520" y="3620394"/>
                <a:ext cx="1164987" cy="7083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6A424EB-D270-47FF-90D6-D6B7A201904A}"/>
                  </a:ext>
                </a:extLst>
              </p:cNvPr>
              <p:cNvCxnSpPr>
                <a:cxnSpLocks/>
                <a:stCxn id="41" idx="1"/>
                <a:endCxn id="9" idx="3"/>
              </p:cNvCxnSpPr>
              <p:nvPr/>
            </p:nvCxnSpPr>
            <p:spPr>
              <a:xfrm flipH="1" flipV="1">
                <a:off x="8214296" y="1993365"/>
                <a:ext cx="1963211" cy="1627029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06416C1-F3A4-434B-A1F5-062B04EFF0E9}"/>
                </a:ext>
              </a:extLst>
            </p:cNvPr>
            <p:cNvGrpSpPr/>
            <p:nvPr/>
          </p:nvGrpSpPr>
          <p:grpSpPr>
            <a:xfrm>
              <a:off x="606349" y="1993365"/>
              <a:ext cx="6809724" cy="3542218"/>
              <a:chOff x="606349" y="1993365"/>
              <a:chExt cx="6809724" cy="3542218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09330C2-A962-4D6A-A1CC-5ADCEFD58D49}"/>
                  </a:ext>
                </a:extLst>
              </p:cNvPr>
              <p:cNvSpPr/>
              <p:nvPr/>
            </p:nvSpPr>
            <p:spPr>
              <a:xfrm>
                <a:off x="606349" y="3863272"/>
                <a:ext cx="1780876" cy="708356"/>
              </a:xfrm>
              <a:prstGeom prst="roundRect">
                <a:avLst/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/>
                  <a:t>Data Scientist</a:t>
                </a:r>
                <a:endParaRPr lang="en-AU" i="1" dirty="0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003DF89-D3F4-4E27-A300-581F338A82AD}"/>
                  </a:ext>
                </a:extLst>
              </p:cNvPr>
              <p:cNvCxnSpPr>
                <a:cxnSpLocks/>
                <a:stCxn id="55" idx="3"/>
                <a:endCxn id="9" idx="1"/>
              </p:cNvCxnSpPr>
              <p:nvPr/>
            </p:nvCxnSpPr>
            <p:spPr>
              <a:xfrm flipV="1">
                <a:off x="2387225" y="1993365"/>
                <a:ext cx="4230624" cy="222408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2B722D7-6657-4D32-8AB2-11A2964D7314}"/>
                  </a:ext>
                </a:extLst>
              </p:cNvPr>
              <p:cNvCxnSpPr>
                <a:cxnSpLocks/>
                <a:stCxn id="55" idx="3"/>
                <a:endCxn id="10" idx="1"/>
              </p:cNvCxnSpPr>
              <p:nvPr/>
            </p:nvCxnSpPr>
            <p:spPr>
              <a:xfrm flipV="1">
                <a:off x="2387225" y="1993366"/>
                <a:ext cx="1632432" cy="222408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4B42B9B-2AEA-44C3-B87D-822253E37926}"/>
                  </a:ext>
                </a:extLst>
              </p:cNvPr>
              <p:cNvCxnSpPr>
                <a:cxnSpLocks/>
                <a:stCxn id="55" idx="3"/>
                <a:endCxn id="13" idx="1"/>
              </p:cNvCxnSpPr>
              <p:nvPr/>
            </p:nvCxnSpPr>
            <p:spPr>
              <a:xfrm>
                <a:off x="2387225" y="4217450"/>
                <a:ext cx="2898488" cy="1318133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33E2BE20-30A4-4A60-82AD-F6ED85939AA3}"/>
                  </a:ext>
                </a:extLst>
              </p:cNvPr>
              <p:cNvCxnSpPr>
                <a:cxnSpLocks/>
                <a:stCxn id="55" idx="3"/>
                <a:endCxn id="11" idx="1"/>
              </p:cNvCxnSpPr>
              <p:nvPr/>
            </p:nvCxnSpPr>
            <p:spPr>
              <a:xfrm flipV="1">
                <a:off x="2387225" y="3102659"/>
                <a:ext cx="5028848" cy="111479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311241A9-00FE-41DB-A2C0-555F24210100}"/>
                  </a:ext>
                </a:extLst>
              </p:cNvPr>
              <p:cNvCxnSpPr>
                <a:cxnSpLocks/>
                <a:stCxn id="55" idx="3"/>
                <a:endCxn id="12" idx="1"/>
              </p:cNvCxnSpPr>
              <p:nvPr/>
            </p:nvCxnSpPr>
            <p:spPr>
              <a:xfrm>
                <a:off x="2387225" y="4217450"/>
                <a:ext cx="5028848" cy="11130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BA4932B-6813-4B97-A15D-70CEFBEEE54E}"/>
                </a:ext>
              </a:extLst>
            </p:cNvPr>
            <p:cNvGrpSpPr/>
            <p:nvPr/>
          </p:nvGrpSpPr>
          <p:grpSpPr>
            <a:xfrm>
              <a:off x="-6472" y="5706945"/>
              <a:ext cx="2760823" cy="861774"/>
              <a:chOff x="-6472" y="5706945"/>
              <a:chExt cx="2760823" cy="861774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C2EA5BD-C283-45EF-90ED-3188C6315216}"/>
                  </a:ext>
                </a:extLst>
              </p:cNvPr>
              <p:cNvSpPr txBox="1"/>
              <p:nvPr/>
            </p:nvSpPr>
            <p:spPr>
              <a:xfrm>
                <a:off x="-6472" y="5706945"/>
                <a:ext cx="1425070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dirty="0"/>
                  <a:t>PIC Utama</a:t>
                </a:r>
              </a:p>
              <a:p>
                <a:pPr algn="r"/>
                <a:r>
                  <a:rPr lang="en-US" sz="1600" dirty="0"/>
                  <a:t>PIC </a:t>
                </a:r>
                <a:r>
                  <a:rPr lang="en-US" sz="1600" dirty="0" err="1"/>
                  <a:t>Pendukung</a:t>
                </a:r>
                <a:endParaRPr lang="en-US" sz="1600" dirty="0"/>
              </a:p>
              <a:p>
                <a:pPr algn="r"/>
                <a:r>
                  <a:rPr lang="en-US" sz="1600" dirty="0" err="1"/>
                  <a:t>Supervisi</a:t>
                </a:r>
                <a:endParaRPr lang="en-AU" sz="1600" dirty="0"/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133D231C-3094-4748-B388-E8A8C87B73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6785" y="5876693"/>
                <a:ext cx="1307566" cy="868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EFCC23B0-A513-43AC-BC0A-DFC1D843DA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3375" y="6125132"/>
                <a:ext cx="1300976" cy="5328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AFA7FC5A-E582-4737-8693-60CD3ED9A0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3375" y="6370107"/>
                <a:ext cx="1300976" cy="1360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838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43E39C-3C31-4648-9D8F-B45621849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7" r="49817"/>
          <a:stretch/>
        </p:blipFill>
        <p:spPr>
          <a:xfrm>
            <a:off x="537210" y="723901"/>
            <a:ext cx="2228850" cy="5410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C88821-5939-4B4D-98BB-69EB6A286491}"/>
              </a:ext>
            </a:extLst>
          </p:cNvPr>
          <p:cNvSpPr txBox="1"/>
          <p:nvPr/>
        </p:nvSpPr>
        <p:spPr>
          <a:xfrm>
            <a:off x="178348" y="51123"/>
            <a:ext cx="10060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Hubungan</a:t>
            </a:r>
            <a:r>
              <a:rPr lang="en-US" sz="3000" b="1" dirty="0">
                <a:solidFill>
                  <a:schemeClr val="bg1"/>
                </a:solidFill>
                <a:latin typeface="Candara" panose="020E0502030303020204" pitchFamily="34" charset="0"/>
              </a:rPr>
              <a:t> TABK/CACM dg </a:t>
            </a:r>
            <a:r>
              <a:rPr lang="en-US" sz="30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Perencanaan</a:t>
            </a:r>
            <a:r>
              <a:rPr lang="en-US" sz="30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Pengawasan</a:t>
            </a:r>
            <a:endParaRPr lang="en-US" sz="3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ECEAFF-FDE5-4D04-8025-E074312BE4FD}"/>
              </a:ext>
            </a:extLst>
          </p:cNvPr>
          <p:cNvSpPr/>
          <p:nvPr/>
        </p:nvSpPr>
        <p:spPr>
          <a:xfrm>
            <a:off x="6617849" y="1639187"/>
            <a:ext cx="1596447" cy="708356"/>
          </a:xfrm>
          <a:prstGeom prst="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Understanding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10365-AA67-461A-A4DC-187732E84470}"/>
              </a:ext>
            </a:extLst>
          </p:cNvPr>
          <p:cNvSpPr/>
          <p:nvPr/>
        </p:nvSpPr>
        <p:spPr>
          <a:xfrm>
            <a:off x="4019657" y="1639188"/>
            <a:ext cx="1596447" cy="708356"/>
          </a:xfrm>
          <a:prstGeom prst="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RCM / PKA</a:t>
            </a:r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052693-C304-41DF-98BC-0B14A3D6FE85}"/>
              </a:ext>
            </a:extLst>
          </p:cNvPr>
          <p:cNvSpPr/>
          <p:nvPr/>
        </p:nvSpPr>
        <p:spPr>
          <a:xfrm>
            <a:off x="7416073" y="2851351"/>
            <a:ext cx="1596447" cy="708356"/>
          </a:xfrm>
          <a:prstGeom prst="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of Control</a:t>
            </a:r>
            <a:endParaRPr lang="en-A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E6AD77-D429-4053-9012-B8E941B67449}"/>
              </a:ext>
            </a:extLst>
          </p:cNvPr>
          <p:cNvSpPr/>
          <p:nvPr/>
        </p:nvSpPr>
        <p:spPr>
          <a:xfrm>
            <a:off x="7416073" y="4077442"/>
            <a:ext cx="1596447" cy="708356"/>
          </a:xfrm>
          <a:prstGeom prst="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/>
              <a:t>Test of Effectiveness (Script) </a:t>
            </a:r>
            <a:endParaRPr lang="en-AU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BD6ABE-35FF-43EE-9B10-40D49AA1D48F}"/>
              </a:ext>
            </a:extLst>
          </p:cNvPr>
          <p:cNvSpPr/>
          <p:nvPr/>
        </p:nvSpPr>
        <p:spPr>
          <a:xfrm>
            <a:off x="5285713" y="5181405"/>
            <a:ext cx="1596447" cy="708356"/>
          </a:xfrm>
          <a:prstGeom prst="rect">
            <a:avLst/>
          </a:prstGeom>
          <a:solidFill>
            <a:srgbClr val="BDD7EE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Confirmation</a:t>
            </a:r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046380-BD18-43DB-99E2-46C14F89EBBF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5616104" y="1993365"/>
            <a:ext cx="1001745" cy="1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5E38D-5222-45B5-AF36-674A64067F32}"/>
              </a:ext>
            </a:extLst>
          </p:cNvPr>
          <p:cNvCxnSpPr>
            <a:cxnSpLocks/>
          </p:cNvCxnSpPr>
          <p:nvPr/>
        </p:nvCxnSpPr>
        <p:spPr>
          <a:xfrm>
            <a:off x="7990211" y="2347543"/>
            <a:ext cx="0" cy="400938"/>
          </a:xfrm>
          <a:prstGeom prst="straightConnector1">
            <a:avLst/>
          </a:prstGeom>
          <a:ln w="50800">
            <a:solidFill>
              <a:srgbClr val="FF0000"/>
            </a:solidFill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D93C9B-A905-47BC-9002-50F4D28BEDA3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214297" y="3559707"/>
            <a:ext cx="0" cy="517735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27">
            <a:extLst>
              <a:ext uri="{FF2B5EF4-FFF2-40B4-BE49-F238E27FC236}">
                <a16:creationId xmlns:a16="http://schemas.microsoft.com/office/drawing/2014/main" id="{28337471-D22F-4293-A231-1358622518CA}"/>
              </a:ext>
            </a:extLst>
          </p:cNvPr>
          <p:cNvCxnSpPr>
            <a:cxnSpLocks/>
            <a:stCxn id="14" idx="2"/>
            <a:endCxn id="15" idx="3"/>
          </p:cNvCxnSpPr>
          <p:nvPr/>
        </p:nvCxnSpPr>
        <p:spPr>
          <a:xfrm rot="5400000">
            <a:off x="7173337" y="4494622"/>
            <a:ext cx="749785" cy="1332137"/>
          </a:xfrm>
          <a:prstGeom prst="bentConnector2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27">
            <a:extLst>
              <a:ext uri="{FF2B5EF4-FFF2-40B4-BE49-F238E27FC236}">
                <a16:creationId xmlns:a16="http://schemas.microsoft.com/office/drawing/2014/main" id="{9B04FE14-9518-40E1-A525-B586F69ABE63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4236241" y="3333709"/>
            <a:ext cx="2820260" cy="875132"/>
          </a:xfrm>
          <a:prstGeom prst="bentConnector3">
            <a:avLst>
              <a:gd name="adj1" fmla="val 19554"/>
            </a:avLst>
          </a:prstGeom>
          <a:ln w="50800" cap="flat">
            <a:solidFill>
              <a:srgbClr val="FF0000"/>
            </a:solidFill>
            <a:bevel/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18C7ABB-C1A4-4C85-BF30-682FBD342615}"/>
              </a:ext>
            </a:extLst>
          </p:cNvPr>
          <p:cNvSpPr/>
          <p:nvPr/>
        </p:nvSpPr>
        <p:spPr>
          <a:xfrm>
            <a:off x="3886229" y="1504950"/>
            <a:ext cx="4546559" cy="9922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5AD9E1B-5F82-4648-80C8-25140BC8844E}"/>
              </a:ext>
            </a:extLst>
          </p:cNvPr>
          <p:cNvSpPr/>
          <p:nvPr/>
        </p:nvSpPr>
        <p:spPr>
          <a:xfrm>
            <a:off x="1157817" y="1993366"/>
            <a:ext cx="1210734" cy="58050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E80B8AE-D8CC-49AF-82DD-85BE89C80E1A}"/>
              </a:ext>
            </a:extLst>
          </p:cNvPr>
          <p:cNvSpPr/>
          <p:nvPr/>
        </p:nvSpPr>
        <p:spPr>
          <a:xfrm>
            <a:off x="1148713" y="2573868"/>
            <a:ext cx="1219837" cy="321732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9F08256-B5B0-4DA5-81C4-04910DBC575E}"/>
              </a:ext>
            </a:extLst>
          </p:cNvPr>
          <p:cNvSpPr/>
          <p:nvPr/>
        </p:nvSpPr>
        <p:spPr>
          <a:xfrm>
            <a:off x="780413" y="3619500"/>
            <a:ext cx="1588137" cy="28574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78D368-223C-4854-BF90-610C0B58E034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2368551" y="2001062"/>
            <a:ext cx="1517678" cy="2825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0A29C9-EB48-4BFA-9DCE-D6F07BB7C099}"/>
              </a:ext>
            </a:extLst>
          </p:cNvPr>
          <p:cNvSpPr/>
          <p:nvPr/>
        </p:nvSpPr>
        <p:spPr>
          <a:xfrm>
            <a:off x="7306845" y="2801640"/>
            <a:ext cx="1799043" cy="81785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903D17-BB2B-44C4-95DD-DF8BB76321CA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2368550" y="2734734"/>
            <a:ext cx="4938295" cy="4758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CF06D6-8352-4AC2-AB58-801B7CF10BA2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>
            <a:off x="2368550" y="3762375"/>
            <a:ext cx="4946224" cy="66924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26030EA-2092-440C-A369-3BAAF9FB5DC7}"/>
              </a:ext>
            </a:extLst>
          </p:cNvPr>
          <p:cNvSpPr/>
          <p:nvPr/>
        </p:nvSpPr>
        <p:spPr>
          <a:xfrm>
            <a:off x="7314774" y="4022690"/>
            <a:ext cx="1799043" cy="81785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B0E70F-4678-44F4-ADC6-3275585CD114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9113817" y="4431620"/>
            <a:ext cx="97887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462041-4FEA-4BB3-801D-088A31432BD5}"/>
              </a:ext>
            </a:extLst>
          </p:cNvPr>
          <p:cNvSpPr txBox="1"/>
          <p:nvPr/>
        </p:nvSpPr>
        <p:spPr>
          <a:xfrm>
            <a:off x="10080550" y="3818574"/>
            <a:ext cx="1483847" cy="13280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diotomasi</a:t>
            </a:r>
            <a:endParaRPr lang="en-US" dirty="0"/>
          </a:p>
          <a:p>
            <a:pPr algn="ctr"/>
            <a:r>
              <a:rPr lang="en-US" dirty="0"/>
              <a:t>(CACM)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1375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5E953A-377B-47A2-B297-8E55D2770993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Penyusunan</a:t>
            </a:r>
            <a:r>
              <a:rPr lang="en-AU" dirty="0"/>
              <a:t> Risk Control Matrix (RCM)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32F0EF-6DAD-44B5-BDD8-29A82AA4F74B}"/>
              </a:ext>
            </a:extLst>
          </p:cNvPr>
          <p:cNvSpPr txBox="1">
            <a:spLocks/>
          </p:cNvSpPr>
          <p:nvPr/>
        </p:nvSpPr>
        <p:spPr>
          <a:xfrm>
            <a:off x="2854721" y="847694"/>
            <a:ext cx="8654554" cy="356603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>
                <a:latin typeface="+mn-lt"/>
              </a:rPr>
              <a:t>Penyusunan</a:t>
            </a:r>
            <a:r>
              <a:rPr lang="en-US" sz="2000" b="1" i="1">
                <a:latin typeface="+mn-lt"/>
              </a:rPr>
              <a:t> Risk and Control Matrix </a:t>
            </a:r>
            <a:r>
              <a:rPr lang="en-US" sz="2000" b="1">
                <a:latin typeface="+mn-lt"/>
              </a:rPr>
              <a:t>dalam Penugasan Audit</a:t>
            </a:r>
            <a:endParaRPr lang="en-ID" sz="2000" b="1" dirty="0">
              <a:latin typeface="+mn-lt"/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2633801F-6942-4194-AFEF-97ED56F8B2FC}"/>
              </a:ext>
            </a:extLst>
          </p:cNvPr>
          <p:cNvGrpSpPr>
            <a:grpSpLocks/>
          </p:cNvGrpSpPr>
          <p:nvPr/>
        </p:nvGrpSpPr>
        <p:grpSpPr bwMode="auto">
          <a:xfrm>
            <a:off x="2807181" y="1293995"/>
            <a:ext cx="8749633" cy="1250695"/>
            <a:chOff x="251520" y="4254187"/>
            <a:chExt cx="8442672" cy="1971372"/>
          </a:xfrm>
        </p:grpSpPr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141981FE-C053-4CE4-BA33-6CE971A14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614" y="4254187"/>
              <a:ext cx="1117685" cy="9673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98353A-C393-43B0-B48D-8745D963B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2233" y="4267215"/>
              <a:ext cx="1055591" cy="10211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023F24-38DD-48A4-9B54-DADDA418A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0854" y="4294087"/>
              <a:ext cx="1179778" cy="9673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F517D9-297A-441D-9745-5E6ADCCD8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3662" y="4267215"/>
              <a:ext cx="1241872" cy="994257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C76594-9505-45DE-8472-10F9CD039DA2}"/>
                </a:ext>
              </a:extLst>
            </p:cNvPr>
            <p:cNvSpPr txBox="1"/>
            <p:nvPr/>
          </p:nvSpPr>
          <p:spPr>
            <a:xfrm>
              <a:off x="251520" y="5342087"/>
              <a:ext cx="1241872" cy="8834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Pemahaman Tujuan Proses Bisnis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14AB34-879E-4C5A-856C-F690EA83BF79}"/>
                </a:ext>
              </a:extLst>
            </p:cNvPr>
            <p:cNvSpPr txBox="1"/>
            <p:nvPr/>
          </p:nvSpPr>
          <p:spPr>
            <a:xfrm>
              <a:off x="2052235" y="5345778"/>
              <a:ext cx="1241872" cy="62824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Penentuan Alur Proses Signifikan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57804E-1E5F-4ADE-AE8A-0EF3B5470BCF}"/>
                </a:ext>
              </a:extLst>
            </p:cNvPr>
            <p:cNvSpPr txBox="1"/>
            <p:nvPr/>
          </p:nvSpPr>
          <p:spPr>
            <a:xfrm>
              <a:off x="3745944" y="5342089"/>
              <a:ext cx="1241872" cy="6675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400" b="1" dirty="0"/>
                <a:t>Identifikasi Risiko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247AAA-8148-48ED-90EB-DCBD427E721D}"/>
                </a:ext>
              </a:extLst>
            </p:cNvPr>
            <p:cNvSpPr txBox="1"/>
            <p:nvPr/>
          </p:nvSpPr>
          <p:spPr>
            <a:xfrm>
              <a:off x="5653662" y="5329060"/>
              <a:ext cx="1241872" cy="8834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Identifikasi Pengendalian yg Relevan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8F1511-B596-4338-9975-F45EFF97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1432" y="4474499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FC687CA-CB37-475D-8BAB-650325D76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0052" y="4474499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66E5D5-C2A4-4BB9-B53C-27669BF7E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4954" y="4487807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A7756B7-D316-4A6F-ABEF-D2AF7E9B1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5534" y="4587220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56B00D8-6A50-4DA6-B689-5857DBCB6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8344" y="4293096"/>
              <a:ext cx="936104" cy="936104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97332F-E7CB-4BF3-9067-88AC10CF0132}"/>
                </a:ext>
              </a:extLst>
            </p:cNvPr>
            <p:cNvSpPr txBox="1"/>
            <p:nvPr/>
          </p:nvSpPr>
          <p:spPr>
            <a:xfrm>
              <a:off x="7452320" y="5301207"/>
              <a:ext cx="1241872" cy="62824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Pengujian Pengendalian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A8F1F5-1B65-4F84-AF86-D3917CC0F59F}"/>
              </a:ext>
            </a:extLst>
          </p:cNvPr>
          <p:cNvGrpSpPr/>
          <p:nvPr/>
        </p:nvGrpSpPr>
        <p:grpSpPr>
          <a:xfrm>
            <a:off x="2797498" y="2839663"/>
            <a:ext cx="5355075" cy="3508309"/>
            <a:chOff x="4971184" y="3130639"/>
            <a:chExt cx="5355075" cy="359217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EF56F51-5A1F-4E0E-9B94-1B5B1603C606}"/>
                </a:ext>
              </a:extLst>
            </p:cNvPr>
            <p:cNvSpPr/>
            <p:nvPr/>
          </p:nvSpPr>
          <p:spPr>
            <a:xfrm>
              <a:off x="5226117" y="3130639"/>
              <a:ext cx="5100142" cy="3584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자유형: 도형 21">
              <a:extLst>
                <a:ext uri="{FF2B5EF4-FFF2-40B4-BE49-F238E27FC236}">
                  <a16:creationId xmlns:a16="http://schemas.microsoft.com/office/drawing/2014/main" id="{6E7F8C92-1635-4199-98C5-E850B010EFD9}"/>
                </a:ext>
              </a:extLst>
            </p:cNvPr>
            <p:cNvSpPr/>
            <p:nvPr/>
          </p:nvSpPr>
          <p:spPr>
            <a:xfrm>
              <a:off x="7223452" y="4586614"/>
              <a:ext cx="1753529" cy="1420216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350">
                <a:solidFill>
                  <a:prstClr val="black"/>
                </a:solidFill>
                <a:latin typeface="Palatino Linotype" panose="02040502050505030304"/>
                <a:ea typeface="맑은 고딕" panose="020B0503020000020004" pitchFamily="34" charset="-127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DD74F4B-AADC-4CCF-8A2E-E5860A13E694}"/>
                </a:ext>
              </a:extLst>
            </p:cNvPr>
            <p:cNvSpPr/>
            <p:nvPr/>
          </p:nvSpPr>
          <p:spPr>
            <a:xfrm>
              <a:off x="7584709" y="4881462"/>
              <a:ext cx="1022272" cy="826007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Palatino Linotype" panose="02040502050505030304"/>
              </a:endParaRPr>
            </a:p>
          </p:txBody>
        </p:sp>
        <p:sp>
          <p:nvSpPr>
            <p:cNvPr id="27" name="자유형: 도형 22">
              <a:extLst>
                <a:ext uri="{FF2B5EF4-FFF2-40B4-BE49-F238E27FC236}">
                  <a16:creationId xmlns:a16="http://schemas.microsoft.com/office/drawing/2014/main" id="{4D1DBCFE-1ADD-4619-AA7B-CAEEE0D34CB3}"/>
                </a:ext>
              </a:extLst>
            </p:cNvPr>
            <p:cNvSpPr/>
            <p:nvPr/>
          </p:nvSpPr>
          <p:spPr>
            <a:xfrm>
              <a:off x="8905613" y="4882096"/>
              <a:ext cx="1214929" cy="983994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350">
                <a:solidFill>
                  <a:prstClr val="black"/>
                </a:solidFill>
                <a:latin typeface="Palatino Linotype" panose="02040502050505030304"/>
                <a:ea typeface="맑은 고딕" panose="020B0503020000020004" pitchFamily="34" charset="-127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09F5148-21B1-4D06-B87D-8729FA12CD10}"/>
                </a:ext>
              </a:extLst>
            </p:cNvPr>
            <p:cNvSpPr/>
            <p:nvPr/>
          </p:nvSpPr>
          <p:spPr>
            <a:xfrm>
              <a:off x="9166929" y="5091725"/>
              <a:ext cx="710188" cy="573840"/>
            </a:xfrm>
            <a:prstGeom prst="ellipse">
              <a:avLst/>
            </a:prstGeom>
            <a:noFill/>
            <a:ln>
              <a:solidFill>
                <a:srgbClr val="DCAB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opperplate Gothic Bold" panose="020E0705020206020404" pitchFamily="34" charset="0"/>
                </a:rPr>
                <a:t>2</a:t>
              </a:r>
            </a:p>
          </p:txBody>
        </p:sp>
        <p:sp>
          <p:nvSpPr>
            <p:cNvPr id="29" name="자유형: 도형 23">
              <a:extLst>
                <a:ext uri="{FF2B5EF4-FFF2-40B4-BE49-F238E27FC236}">
                  <a16:creationId xmlns:a16="http://schemas.microsoft.com/office/drawing/2014/main" id="{5FDE5CE0-CE05-43FA-AA0A-13A6D6CB42A6}"/>
                </a:ext>
              </a:extLst>
            </p:cNvPr>
            <p:cNvSpPr/>
            <p:nvPr/>
          </p:nvSpPr>
          <p:spPr>
            <a:xfrm>
              <a:off x="6529450" y="3952759"/>
              <a:ext cx="1214929" cy="983994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350" dirty="0">
                <a:solidFill>
                  <a:prstClr val="black"/>
                </a:solidFill>
                <a:latin typeface="Palatino Linotype" panose="02040502050505030304"/>
                <a:ea typeface="맑은 고딕" panose="020B0503020000020004" pitchFamily="34" charset="-127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552FDCB-F43B-4571-BFF3-B72903D78E17}"/>
                </a:ext>
              </a:extLst>
            </p:cNvPr>
            <p:cNvSpPr/>
            <p:nvPr/>
          </p:nvSpPr>
          <p:spPr>
            <a:xfrm>
              <a:off x="6781820" y="4157835"/>
              <a:ext cx="710188" cy="573840"/>
            </a:xfrm>
            <a:prstGeom prst="ellipse">
              <a:avLst/>
            </a:prstGeom>
            <a:noFill/>
            <a:ln>
              <a:solidFill>
                <a:srgbClr val="D26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opperplate Gothic Bold" panose="020E0705020206020404" pitchFamily="34" charset="0"/>
                </a:rPr>
                <a:t>1</a:t>
              </a:r>
            </a:p>
          </p:txBody>
        </p:sp>
        <p:sp>
          <p:nvSpPr>
            <p:cNvPr id="31" name="자유형: 도형 24">
              <a:extLst>
                <a:ext uri="{FF2B5EF4-FFF2-40B4-BE49-F238E27FC236}">
                  <a16:creationId xmlns:a16="http://schemas.microsoft.com/office/drawing/2014/main" id="{7292CE0A-0D8B-4547-A07C-1D27132334E9}"/>
                </a:ext>
              </a:extLst>
            </p:cNvPr>
            <p:cNvSpPr/>
            <p:nvPr/>
          </p:nvSpPr>
          <p:spPr>
            <a:xfrm>
              <a:off x="6451617" y="5541693"/>
              <a:ext cx="1214929" cy="983994"/>
            </a:xfrm>
            <a:custGeom>
              <a:avLst/>
              <a:gdLst>
                <a:gd name="connsiteX0" fmla="*/ 1702614 w 1792010"/>
                <a:gd name="connsiteY0" fmla="*/ 878442 h 1796239"/>
                <a:gd name="connsiteX1" fmla="*/ 1710060 w 1792010"/>
                <a:gd name="connsiteY1" fmla="*/ 883022 h 1796239"/>
                <a:gd name="connsiteX2" fmla="*/ 1702614 w 1792010"/>
                <a:gd name="connsiteY2" fmla="*/ 881183 h 1796239"/>
                <a:gd name="connsiteX3" fmla="*/ 896004 w 1792010"/>
                <a:gd name="connsiteY3" fmla="*/ 384279 h 1796239"/>
                <a:gd name="connsiteX4" fmla="*/ 379479 w 1792010"/>
                <a:gd name="connsiteY4" fmla="*/ 900804 h 1796239"/>
                <a:gd name="connsiteX5" fmla="*/ 896004 w 1792010"/>
                <a:gd name="connsiteY5" fmla="*/ 1417329 h 1796239"/>
                <a:gd name="connsiteX6" fmla="*/ 1412529 w 1792010"/>
                <a:gd name="connsiteY6" fmla="*/ 900804 h 1796239"/>
                <a:gd name="connsiteX7" fmla="*/ 896004 w 1792010"/>
                <a:gd name="connsiteY7" fmla="*/ 384279 h 1796239"/>
                <a:gd name="connsiteX8" fmla="*/ 998892 w 1792010"/>
                <a:gd name="connsiteY8" fmla="*/ 0 h 1796239"/>
                <a:gd name="connsiteX9" fmla="*/ 1263685 w 1792010"/>
                <a:gd name="connsiteY9" fmla="*/ 70112 h 1796239"/>
                <a:gd name="connsiteX10" fmla="*/ 1259890 w 1792010"/>
                <a:gd name="connsiteY10" fmla="*/ 292970 h 1796239"/>
                <a:gd name="connsiteX11" fmla="*/ 1252964 w 1792010"/>
                <a:gd name="connsiteY11" fmla="*/ 291136 h 1796239"/>
                <a:gd name="connsiteX12" fmla="*/ 1403555 w 1792010"/>
                <a:gd name="connsiteY12" fmla="*/ 406648 h 1796239"/>
                <a:gd name="connsiteX13" fmla="*/ 1604328 w 1792010"/>
                <a:gd name="connsiteY13" fmla="*/ 357315 h 1796239"/>
                <a:gd name="connsiteX14" fmla="*/ 1733027 w 1792010"/>
                <a:gd name="connsiteY14" fmla="*/ 596499 h 1796239"/>
                <a:gd name="connsiteX15" fmla="*/ 1589970 w 1792010"/>
                <a:gd name="connsiteY15" fmla="*/ 723947 h 1796239"/>
                <a:gd name="connsiteX16" fmla="*/ 1613321 w 1792010"/>
                <a:gd name="connsiteY16" fmla="*/ 924788 h 1796239"/>
                <a:gd name="connsiteX17" fmla="*/ 1792010 w 1792010"/>
                <a:gd name="connsiteY17" fmla="*/ 1022811 h 1796239"/>
                <a:gd name="connsiteX18" fmla="*/ 1721058 w 1792010"/>
                <a:gd name="connsiteY18" fmla="*/ 1284473 h 1796239"/>
                <a:gd name="connsiteX19" fmla="*/ 1504230 w 1792010"/>
                <a:gd name="connsiteY19" fmla="*/ 1280870 h 1796239"/>
                <a:gd name="connsiteX20" fmla="*/ 1406384 w 1792010"/>
                <a:gd name="connsiteY20" fmla="*/ 1403402 h 1796239"/>
                <a:gd name="connsiteX21" fmla="*/ 1477592 w 1792010"/>
                <a:gd name="connsiteY21" fmla="*/ 1587057 h 1796239"/>
                <a:gd name="connsiteX22" fmla="*/ 1253035 w 1792010"/>
                <a:gd name="connsiteY22" fmla="*/ 1742435 h 1796239"/>
                <a:gd name="connsiteX23" fmla="*/ 1163834 w 1792010"/>
                <a:gd name="connsiteY23" fmla="*/ 1665910 h 1796239"/>
                <a:gd name="connsiteX24" fmla="*/ 1163667 w 1792010"/>
                <a:gd name="connsiteY24" fmla="*/ 1666097 h 1796239"/>
                <a:gd name="connsiteX25" fmla="*/ 1144343 w 1792010"/>
                <a:gd name="connsiteY25" fmla="*/ 1649188 h 1796239"/>
                <a:gd name="connsiteX26" fmla="*/ 1082710 w 1792010"/>
                <a:gd name="connsiteY26" fmla="*/ 1596313 h 1796239"/>
                <a:gd name="connsiteX27" fmla="*/ 1083384 w 1792010"/>
                <a:gd name="connsiteY27" fmla="*/ 1595846 h 1796239"/>
                <a:gd name="connsiteX28" fmla="*/ 1076108 w 1792010"/>
                <a:gd name="connsiteY28" fmla="*/ 1589478 h 1796239"/>
                <a:gd name="connsiteX29" fmla="*/ 898869 w 1792010"/>
                <a:gd name="connsiteY29" fmla="*/ 1612479 h 1796239"/>
                <a:gd name="connsiteX30" fmla="*/ 795635 w 1792010"/>
                <a:gd name="connsiteY30" fmla="*/ 1796239 h 1796239"/>
                <a:gd name="connsiteX31" fmla="*/ 530840 w 1792010"/>
                <a:gd name="connsiteY31" fmla="*/ 1726127 h 1796239"/>
                <a:gd name="connsiteX32" fmla="*/ 534419 w 1792010"/>
                <a:gd name="connsiteY32" fmla="*/ 1515981 h 1796239"/>
                <a:gd name="connsiteX33" fmla="*/ 384791 w 1792010"/>
                <a:gd name="connsiteY33" fmla="*/ 1400008 h 1796239"/>
                <a:gd name="connsiteX34" fmla="*/ 388223 w 1792010"/>
                <a:gd name="connsiteY34" fmla="*/ 1407281 h 1796239"/>
                <a:gd name="connsiteX35" fmla="*/ 166784 w 1792010"/>
                <a:gd name="connsiteY35" fmla="*/ 1449671 h 1796239"/>
                <a:gd name="connsiteX36" fmla="*/ 50929 w 1792010"/>
                <a:gd name="connsiteY36" fmla="*/ 1204159 h 1796239"/>
                <a:gd name="connsiteX37" fmla="*/ 200689 w 1792010"/>
                <a:gd name="connsiteY37" fmla="*/ 1084166 h 1796239"/>
                <a:gd name="connsiteX38" fmla="*/ 176341 w 1792010"/>
                <a:gd name="connsiteY38" fmla="*/ 904529 h 1796239"/>
                <a:gd name="connsiteX39" fmla="*/ 0 w 1792010"/>
                <a:gd name="connsiteY39" fmla="*/ 807794 h 1796239"/>
                <a:gd name="connsiteX40" fmla="*/ 70951 w 1792010"/>
                <a:gd name="connsiteY40" fmla="*/ 546132 h 1796239"/>
                <a:gd name="connsiteX41" fmla="*/ 273028 w 1792010"/>
                <a:gd name="connsiteY41" fmla="*/ 549491 h 1796239"/>
                <a:gd name="connsiteX42" fmla="*/ 370996 w 1792010"/>
                <a:gd name="connsiteY42" fmla="*/ 419078 h 1796239"/>
                <a:gd name="connsiteX43" fmla="*/ 303314 w 1792010"/>
                <a:gd name="connsiteY43" fmla="*/ 212794 h 1796239"/>
                <a:gd name="connsiteX44" fmla="*/ 535794 w 1792010"/>
                <a:gd name="connsiteY44" fmla="*/ 69242 h 1796239"/>
                <a:gd name="connsiteX45" fmla="*/ 698144 w 1792010"/>
                <a:gd name="connsiteY45" fmla="*/ 223973 h 1796239"/>
                <a:gd name="connsiteX46" fmla="*/ 696512 w 1792010"/>
                <a:gd name="connsiteY46" fmla="*/ 224981 h 1796239"/>
                <a:gd name="connsiteX47" fmla="*/ 896341 w 1792010"/>
                <a:gd name="connsiteY47" fmla="*/ 196709 h 1796239"/>
                <a:gd name="connsiteX48" fmla="*/ 889414 w 1792010"/>
                <a:gd name="connsiteY48" fmla="*/ 194876 h 17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92010" h="1796239">
                  <a:moveTo>
                    <a:pt x="1702614" y="878442"/>
                  </a:moveTo>
                  <a:lnTo>
                    <a:pt x="1710060" y="883022"/>
                  </a:lnTo>
                  <a:lnTo>
                    <a:pt x="1702614" y="881183"/>
                  </a:lnTo>
                  <a:close/>
                  <a:moveTo>
                    <a:pt x="896004" y="384279"/>
                  </a:moveTo>
                  <a:cubicBezTo>
                    <a:pt x="610735" y="384279"/>
                    <a:pt x="379479" y="615535"/>
                    <a:pt x="379479" y="900804"/>
                  </a:cubicBezTo>
                  <a:cubicBezTo>
                    <a:pt x="379479" y="1186073"/>
                    <a:pt x="610735" y="1417329"/>
                    <a:pt x="896004" y="1417329"/>
                  </a:cubicBezTo>
                  <a:cubicBezTo>
                    <a:pt x="1181273" y="1417329"/>
                    <a:pt x="1412529" y="1186073"/>
                    <a:pt x="1412529" y="900804"/>
                  </a:cubicBezTo>
                  <a:cubicBezTo>
                    <a:pt x="1412529" y="615535"/>
                    <a:pt x="1181273" y="384279"/>
                    <a:pt x="896004" y="384279"/>
                  </a:cubicBezTo>
                  <a:close/>
                  <a:moveTo>
                    <a:pt x="998892" y="0"/>
                  </a:moveTo>
                  <a:lnTo>
                    <a:pt x="1263685" y="70112"/>
                  </a:lnTo>
                  <a:lnTo>
                    <a:pt x="1259890" y="292970"/>
                  </a:lnTo>
                  <a:lnTo>
                    <a:pt x="1252964" y="291136"/>
                  </a:lnTo>
                  <a:cubicBezTo>
                    <a:pt x="1309401" y="322522"/>
                    <a:pt x="1360410" y="361009"/>
                    <a:pt x="1403555" y="406648"/>
                  </a:cubicBezTo>
                  <a:lnTo>
                    <a:pt x="1604328" y="357315"/>
                  </a:lnTo>
                  <a:lnTo>
                    <a:pt x="1733027" y="596499"/>
                  </a:lnTo>
                  <a:lnTo>
                    <a:pt x="1589970" y="723947"/>
                  </a:lnTo>
                  <a:cubicBezTo>
                    <a:pt x="1607903" y="788494"/>
                    <a:pt x="1616355" y="856084"/>
                    <a:pt x="1613321" y="924788"/>
                  </a:cubicBezTo>
                  <a:lnTo>
                    <a:pt x="1792010" y="1022811"/>
                  </a:lnTo>
                  <a:lnTo>
                    <a:pt x="1721058" y="1284473"/>
                  </a:lnTo>
                  <a:lnTo>
                    <a:pt x="1504230" y="1280870"/>
                  </a:lnTo>
                  <a:cubicBezTo>
                    <a:pt x="1476815" y="1326134"/>
                    <a:pt x="1443601" y="1366958"/>
                    <a:pt x="1406384" y="1403402"/>
                  </a:cubicBezTo>
                  <a:lnTo>
                    <a:pt x="1477592" y="1587057"/>
                  </a:lnTo>
                  <a:lnTo>
                    <a:pt x="1253035" y="1742435"/>
                  </a:lnTo>
                  <a:lnTo>
                    <a:pt x="1163834" y="1665910"/>
                  </a:lnTo>
                  <a:lnTo>
                    <a:pt x="1163667" y="1666097"/>
                  </a:lnTo>
                  <a:lnTo>
                    <a:pt x="1144343" y="1649188"/>
                  </a:lnTo>
                  <a:lnTo>
                    <a:pt x="1082710" y="1596313"/>
                  </a:lnTo>
                  <a:lnTo>
                    <a:pt x="1083384" y="1595846"/>
                  </a:lnTo>
                  <a:lnTo>
                    <a:pt x="1076108" y="1589478"/>
                  </a:lnTo>
                  <a:cubicBezTo>
                    <a:pt x="1019150" y="1605403"/>
                    <a:pt x="959511" y="1612813"/>
                    <a:pt x="898869" y="1612479"/>
                  </a:cubicBezTo>
                  <a:lnTo>
                    <a:pt x="795635" y="1796239"/>
                  </a:lnTo>
                  <a:lnTo>
                    <a:pt x="530840" y="1726127"/>
                  </a:lnTo>
                  <a:lnTo>
                    <a:pt x="534419" y="1515981"/>
                  </a:lnTo>
                  <a:cubicBezTo>
                    <a:pt x="478307" y="1484379"/>
                    <a:pt x="427627" y="1445732"/>
                    <a:pt x="384791" y="1400008"/>
                  </a:cubicBezTo>
                  <a:lnTo>
                    <a:pt x="388223" y="1407281"/>
                  </a:lnTo>
                  <a:lnTo>
                    <a:pt x="166784" y="1449671"/>
                  </a:lnTo>
                  <a:lnTo>
                    <a:pt x="50929" y="1204159"/>
                  </a:lnTo>
                  <a:lnTo>
                    <a:pt x="200689" y="1084166"/>
                  </a:lnTo>
                  <a:cubicBezTo>
                    <a:pt x="184704" y="1026270"/>
                    <a:pt x="176353" y="965934"/>
                    <a:pt x="176341" y="904529"/>
                  </a:cubicBezTo>
                  <a:lnTo>
                    <a:pt x="0" y="807794"/>
                  </a:lnTo>
                  <a:lnTo>
                    <a:pt x="70951" y="546132"/>
                  </a:lnTo>
                  <a:lnTo>
                    <a:pt x="273028" y="549491"/>
                  </a:lnTo>
                  <a:cubicBezTo>
                    <a:pt x="300443" y="501683"/>
                    <a:pt x="333547" y="458094"/>
                    <a:pt x="370996" y="419078"/>
                  </a:cubicBezTo>
                  <a:lnTo>
                    <a:pt x="303314" y="212794"/>
                  </a:lnTo>
                  <a:lnTo>
                    <a:pt x="535794" y="69242"/>
                  </a:lnTo>
                  <a:lnTo>
                    <a:pt x="698144" y="223973"/>
                  </a:lnTo>
                  <a:lnTo>
                    <a:pt x="696512" y="224981"/>
                  </a:lnTo>
                  <a:cubicBezTo>
                    <a:pt x="760334" y="205136"/>
                    <a:pt x="827716" y="195964"/>
                    <a:pt x="896341" y="196709"/>
                  </a:cubicBezTo>
                  <a:lnTo>
                    <a:pt x="889414" y="1948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350">
                <a:solidFill>
                  <a:prstClr val="black"/>
                </a:solidFill>
                <a:latin typeface="Palatino Linotype" panose="02040502050505030304"/>
                <a:ea typeface="맑은 고딕" panose="020B0503020000020004" pitchFamily="34" charset="-127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68A3B4-B239-4ADF-8E99-05C6DBE6E2BD}"/>
                </a:ext>
              </a:extLst>
            </p:cNvPr>
            <p:cNvSpPr/>
            <p:nvPr/>
          </p:nvSpPr>
          <p:spPr>
            <a:xfrm>
              <a:off x="6703987" y="5746769"/>
              <a:ext cx="710188" cy="573840"/>
            </a:xfrm>
            <a:prstGeom prst="ellipse">
              <a:avLst/>
            </a:prstGeom>
            <a:noFill/>
            <a:ln>
              <a:solidFill>
                <a:srgbClr val="9723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opperplate Gothic Bold" panose="020E0705020206020404" pitchFamily="34" charset="0"/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ED7C37-EC22-4962-AFC2-B016F98A9034}"/>
                </a:ext>
              </a:extLst>
            </p:cNvPr>
            <p:cNvSpPr txBox="1"/>
            <p:nvPr/>
          </p:nvSpPr>
          <p:spPr>
            <a:xfrm>
              <a:off x="4971184" y="3522602"/>
              <a:ext cx="1727235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1" u="sng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1. Best Practices</a:t>
              </a:r>
              <a:endParaRPr lang="ko-KR" altLang="en-US" sz="14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E33886-D099-4DC1-B1F5-40B7C45EEA41}"/>
                </a:ext>
              </a:extLst>
            </p:cNvPr>
            <p:cNvSpPr txBox="1"/>
            <p:nvPr/>
          </p:nvSpPr>
          <p:spPr>
            <a:xfrm>
              <a:off x="5296848" y="3732193"/>
              <a:ext cx="1401571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Auditor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lebih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familiar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konsep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en-US" altLang="ko-KR" sz="1200" i="1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risk &amp; control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cxnSp>
          <p:nvCxnSpPr>
            <p:cNvPr id="35" name="Elbow Connector 138">
              <a:extLst>
                <a:ext uri="{FF2B5EF4-FFF2-40B4-BE49-F238E27FC236}">
                  <a16:creationId xmlns:a16="http://schemas.microsoft.com/office/drawing/2014/main" id="{B8AD9E09-7BFC-4B0E-8B2F-EA58EF6E344D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rot="16200000" flipH="1">
              <a:off x="6212326" y="4163831"/>
              <a:ext cx="120326" cy="549711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B742E3-4D15-4580-A2AB-10265D74F254}"/>
                </a:ext>
              </a:extLst>
            </p:cNvPr>
            <p:cNvSpPr txBox="1"/>
            <p:nvPr/>
          </p:nvSpPr>
          <p:spPr>
            <a:xfrm>
              <a:off x="8221165" y="3576271"/>
              <a:ext cx="1913670" cy="338554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i="1" u="sng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2. Sustainability</a:t>
              </a:r>
              <a:endParaRPr lang="ko-KR" altLang="en-US" sz="16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8D599E-2D30-404C-BDAF-2B7C1E217131}"/>
                </a:ext>
              </a:extLst>
            </p:cNvPr>
            <p:cNvSpPr txBox="1"/>
            <p:nvPr/>
          </p:nvSpPr>
          <p:spPr>
            <a:xfrm>
              <a:off x="8221165" y="3801249"/>
              <a:ext cx="1913670" cy="64633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id-ID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Proses bisnis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diharapkan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tetap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baik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tanpa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adanya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pengawasan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cxnSp>
          <p:nvCxnSpPr>
            <p:cNvPr id="38" name="Elbow Connector 138">
              <a:extLst>
                <a:ext uri="{FF2B5EF4-FFF2-40B4-BE49-F238E27FC236}">
                  <a16:creationId xmlns:a16="http://schemas.microsoft.com/office/drawing/2014/main" id="{4AB28975-2797-444C-BB44-2D6D373F813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080005" y="4534747"/>
              <a:ext cx="469299" cy="2241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4">
              <a:extLst>
                <a:ext uri="{FF2B5EF4-FFF2-40B4-BE49-F238E27FC236}">
                  <a16:creationId xmlns:a16="http://schemas.microsoft.com/office/drawing/2014/main" id="{A3AD4C92-408D-415D-97DC-8974E7C7F60D}"/>
                </a:ext>
              </a:extLst>
            </p:cNvPr>
            <p:cNvSpPr/>
            <p:nvPr/>
          </p:nvSpPr>
          <p:spPr>
            <a:xfrm>
              <a:off x="6601015" y="3251646"/>
              <a:ext cx="2385751" cy="24886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i="1" dirty="0">
                  <a:solidFill>
                    <a:prstClr val="black"/>
                  </a:solidFill>
                </a:rPr>
                <a:t>RISK-BASED APPROACH</a:t>
              </a:r>
              <a:endParaRPr lang="en-US" sz="1200" i="1" dirty="0">
                <a:solidFill>
                  <a:prstClr val="black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BF338C-6EA6-437B-ADA8-30B1F0C9F9E0}"/>
                </a:ext>
              </a:extLst>
            </p:cNvPr>
            <p:cNvSpPr txBox="1"/>
            <p:nvPr/>
          </p:nvSpPr>
          <p:spPr>
            <a:xfrm>
              <a:off x="8127996" y="5897674"/>
              <a:ext cx="1913670" cy="338554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i="1" u="sng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3. Future Oriented</a:t>
              </a:r>
              <a:endParaRPr lang="ko-KR" altLang="en-US" sz="1600" b="1" i="1" u="sng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FB3A015-904A-4E6D-9FA1-578AB944217E}"/>
                </a:ext>
              </a:extLst>
            </p:cNvPr>
            <p:cNvSpPr txBox="1"/>
            <p:nvPr/>
          </p:nvSpPr>
          <p:spPr>
            <a:xfrm>
              <a:off x="8379937" y="6122653"/>
              <a:ext cx="1661728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 defTabSz="3429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1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Lebih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mudah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 </a:t>
              </a:r>
              <a:r>
                <a:rPr lang="en-US" altLang="ko-KR" sz="11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diarahkan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untuk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antisipasi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r>
                <a:rPr lang="en-US" altLang="ko-KR" sz="11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risiko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masa </a:t>
              </a:r>
              <a:r>
                <a:rPr lang="en-US" altLang="ko-KR" sz="11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depan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맑은 고딕" panose="020B0503020000020004" pitchFamily="34" charset="-127"/>
                  <a:cs typeface="Arial" pitchFamily="34" charset="0"/>
                </a:rPr>
                <a:t> 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cxnSp>
          <p:nvCxnSpPr>
            <p:cNvPr id="42" name="Elbow Connector 138">
              <a:extLst>
                <a:ext uri="{FF2B5EF4-FFF2-40B4-BE49-F238E27FC236}">
                  <a16:creationId xmlns:a16="http://schemas.microsoft.com/office/drawing/2014/main" id="{B0A15814-222F-4D2E-A0A9-719B77F7C2E0}"/>
                </a:ext>
              </a:extLst>
            </p:cNvPr>
            <p:cNvCxnSpPr>
              <a:cxnSpLocks/>
            </p:cNvCxnSpPr>
            <p:nvPr/>
          </p:nvCxnSpPr>
          <p:spPr>
            <a:xfrm>
              <a:off x="7497880" y="6274804"/>
              <a:ext cx="882057" cy="1513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6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8F361A5-3F81-44B7-BB42-5638B39CAC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0" y="672220"/>
            <a:ext cx="2139595" cy="5675752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BAAFD41-CEBB-4BAA-BC51-6B917815C289}"/>
              </a:ext>
            </a:extLst>
          </p:cNvPr>
          <p:cNvSpPr/>
          <p:nvPr/>
        </p:nvSpPr>
        <p:spPr>
          <a:xfrm>
            <a:off x="934516" y="1788978"/>
            <a:ext cx="1512351" cy="64942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05295B-13B4-4282-A9C9-96BD551589DC}"/>
              </a:ext>
            </a:extLst>
          </p:cNvPr>
          <p:cNvSpPr txBox="1"/>
          <p:nvPr/>
        </p:nvSpPr>
        <p:spPr>
          <a:xfrm>
            <a:off x="8614023" y="3283806"/>
            <a:ext cx="3362616" cy="2640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b="1" dirty="0">
                <a:latin typeface="Tw Cen MT" panose="020B0602020104020603" pitchFamily="34" charset="0"/>
              </a:rPr>
              <a:t>RCM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:</a:t>
            </a:r>
          </a:p>
          <a:p>
            <a:pPr lvl="0">
              <a:spcBef>
                <a:spcPct val="20000"/>
              </a:spcBef>
              <a:defRPr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T</a:t>
            </a:r>
            <a:r>
              <a:rPr lang="id-ID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abel yang memuat </a:t>
            </a:r>
            <a:r>
              <a:rPr lang="id-ID" b="1" dirty="0">
                <a:latin typeface="Tw Cen MT" panose="020B0602020104020603" pitchFamily="34" charset="0"/>
              </a:rPr>
              <a:t>hasil identifikasi dan penilaian risiko dan pengendalian </a:t>
            </a:r>
            <a:r>
              <a:rPr lang="id-ID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oleh auditor atas </a:t>
            </a:r>
            <a:r>
              <a:rPr lang="id-ID" b="1" dirty="0">
                <a:latin typeface="Tw Cen MT" panose="020B0602020104020603" pitchFamily="34" charset="0"/>
              </a:rPr>
              <a:t>aktivitas-aktivitas </a:t>
            </a:r>
            <a:r>
              <a:rPr lang="id-ID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pada</a:t>
            </a:r>
            <a:r>
              <a:rPr lang="id-ID" dirty="0">
                <a:latin typeface="Tw Cen MT" panose="020B0602020104020603" pitchFamily="34" charset="0"/>
              </a:rPr>
              <a:t> </a:t>
            </a:r>
            <a:r>
              <a:rPr lang="id-ID" b="1" dirty="0">
                <a:latin typeface="Tw Cen MT" panose="020B0602020104020603" pitchFamily="34" charset="0"/>
              </a:rPr>
              <a:t>proses bisnis</a:t>
            </a:r>
            <a:r>
              <a:rPr lang="id-ID" dirty="0">
                <a:latin typeface="Tw Cen MT" panose="020B0602020104020603" pitchFamily="34" charset="0"/>
              </a:rPr>
              <a:t> </a:t>
            </a:r>
            <a:r>
              <a:rPr lang="id-ID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yang menjadi obyek kegiatan pengawasan sebagai </a:t>
            </a:r>
            <a:r>
              <a:rPr lang="id-ID" b="1" dirty="0">
                <a:latin typeface="Tw Cen MT" panose="020B0602020104020603" pitchFamily="34" charset="0"/>
              </a:rPr>
              <a:t>dasar penentuan langkah kerja</a:t>
            </a:r>
            <a:r>
              <a:rPr lang="id-ID" dirty="0">
                <a:latin typeface="Tw Cen MT" panose="020B0602020104020603" pitchFamily="34" charset="0"/>
              </a:rPr>
              <a:t> </a:t>
            </a:r>
            <a:r>
              <a:rPr lang="id-ID" dirty="0">
                <a:solidFill>
                  <a:schemeClr val="bg2">
                    <a:lumMod val="50000"/>
                  </a:schemeClr>
                </a:solidFill>
                <a:latin typeface="Tw Cen MT" panose="020B0602020104020603" pitchFamily="34" charset="0"/>
              </a:rPr>
              <a:t>pengujian pengendalian</a:t>
            </a:r>
            <a:endParaRPr lang="en-US" dirty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23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2471B99-410E-4B04-B8AB-ABFE059C8C96}"/>
              </a:ext>
            </a:extLst>
          </p:cNvPr>
          <p:cNvSpPr/>
          <p:nvPr/>
        </p:nvSpPr>
        <p:spPr>
          <a:xfrm>
            <a:off x="3219995" y="726930"/>
            <a:ext cx="1597891" cy="1629085"/>
          </a:xfrm>
          <a:prstGeom prst="ellipse">
            <a:avLst/>
          </a:prstGeom>
          <a:solidFill>
            <a:schemeClr val="bg1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376D65-D9B9-41AF-84D0-4BC5152B9B55}"/>
              </a:ext>
            </a:extLst>
          </p:cNvPr>
          <p:cNvGrpSpPr>
            <a:grpSpLocks/>
          </p:cNvGrpSpPr>
          <p:nvPr/>
        </p:nvGrpSpPr>
        <p:grpSpPr bwMode="auto">
          <a:xfrm>
            <a:off x="1550343" y="993312"/>
            <a:ext cx="8749633" cy="955561"/>
            <a:chOff x="251520" y="4254187"/>
            <a:chExt cx="8442672" cy="1971372"/>
          </a:xfrm>
        </p:grpSpPr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1B503859-DA97-404D-9043-8775FFFFC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614" y="4254187"/>
              <a:ext cx="1117685" cy="9673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3DFB37-62D9-44D3-9A64-890FFB39A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2233" y="4267215"/>
              <a:ext cx="1055591" cy="10211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B1BFF0-C5D4-41AE-8538-807C4CCD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0854" y="4294087"/>
              <a:ext cx="1179778" cy="9673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3EE583-EA51-456D-8705-E6C87BEF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3662" y="4267215"/>
              <a:ext cx="1241872" cy="994257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D498D4-394A-4037-B5E8-C0DA22A2E738}"/>
                </a:ext>
              </a:extLst>
            </p:cNvPr>
            <p:cNvSpPr txBox="1"/>
            <p:nvPr/>
          </p:nvSpPr>
          <p:spPr>
            <a:xfrm>
              <a:off x="251520" y="5342087"/>
              <a:ext cx="1241872" cy="8834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Pemahaman Tujuan Proses Bisnis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85EE97-0FB9-4BD2-9652-925D67F1A5EA}"/>
                </a:ext>
              </a:extLst>
            </p:cNvPr>
            <p:cNvSpPr txBox="1"/>
            <p:nvPr/>
          </p:nvSpPr>
          <p:spPr>
            <a:xfrm>
              <a:off x="2052235" y="5345778"/>
              <a:ext cx="1241872" cy="62824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Penentuan Alur Proses Signifikan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87FACC-6716-45AF-BEF8-9FA3DF1DE803}"/>
                </a:ext>
              </a:extLst>
            </p:cNvPr>
            <p:cNvSpPr txBox="1"/>
            <p:nvPr/>
          </p:nvSpPr>
          <p:spPr>
            <a:xfrm>
              <a:off x="3745944" y="5342089"/>
              <a:ext cx="1241872" cy="6675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400" b="1" dirty="0"/>
                <a:t>Identifikasi Risiko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1D0685-5438-4405-A8BF-881DC3D52A7A}"/>
                </a:ext>
              </a:extLst>
            </p:cNvPr>
            <p:cNvSpPr txBox="1"/>
            <p:nvPr/>
          </p:nvSpPr>
          <p:spPr>
            <a:xfrm>
              <a:off x="5653662" y="5329060"/>
              <a:ext cx="1241872" cy="8834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Identifikasi Pengendalian yg Relevan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5DAADA-674D-48CE-9360-DF8D10B87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432" y="4474499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248F78-B6D8-48D7-B1FE-04BFEBC67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3732" y="4474499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D48A6F-791C-4BA6-9F49-6E9A03E3F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4954" y="4487807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6141CB-7AC7-4391-AAA9-7D1208781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5534" y="4587220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D88331-B2F0-4569-ADAF-72236A9B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8344" y="4293096"/>
              <a:ext cx="936104" cy="936104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9C388E-A805-47CC-8899-D2A71AF1A5EA}"/>
                </a:ext>
              </a:extLst>
            </p:cNvPr>
            <p:cNvSpPr txBox="1"/>
            <p:nvPr/>
          </p:nvSpPr>
          <p:spPr>
            <a:xfrm>
              <a:off x="7452320" y="5301207"/>
              <a:ext cx="1241872" cy="62824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Pengujian Pengendalian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BF0A9E-B1AA-4B8D-8A74-46CF79834DE5}"/>
              </a:ext>
            </a:extLst>
          </p:cNvPr>
          <p:cNvGrpSpPr/>
          <p:nvPr/>
        </p:nvGrpSpPr>
        <p:grpSpPr>
          <a:xfrm>
            <a:off x="257301" y="3110736"/>
            <a:ext cx="6955948" cy="3059523"/>
            <a:chOff x="756416" y="2565422"/>
            <a:chExt cx="6955948" cy="305952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E98B3E-A987-4DEE-9335-4D8CD41F49E0}"/>
                </a:ext>
              </a:extLst>
            </p:cNvPr>
            <p:cNvSpPr/>
            <p:nvPr/>
          </p:nvSpPr>
          <p:spPr>
            <a:xfrm>
              <a:off x="756416" y="2565422"/>
              <a:ext cx="6955948" cy="305952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635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14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9106C5-D363-4FF1-AA25-626FD2F73AB7}"/>
                </a:ext>
              </a:extLst>
            </p:cNvPr>
            <p:cNvGrpSpPr/>
            <p:nvPr/>
          </p:nvGrpSpPr>
          <p:grpSpPr>
            <a:xfrm>
              <a:off x="1019932" y="2803122"/>
              <a:ext cx="6369161" cy="598744"/>
              <a:chOff x="1066112" y="2803122"/>
              <a:chExt cx="6369161" cy="59874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EE5028-7876-46E4-AC26-118ABD1D708E}"/>
                  </a:ext>
                </a:extLst>
              </p:cNvPr>
              <p:cNvSpPr txBox="1"/>
              <p:nvPr/>
            </p:nvSpPr>
            <p:spPr>
              <a:xfrm>
                <a:off x="1884219" y="2817091"/>
                <a:ext cx="5551054" cy="58477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Proses </a:t>
                </a:r>
                <a:r>
                  <a:rPr lang="en-US" sz="1600" b="1" dirty="0" err="1"/>
                  <a:t>signifikan</a:t>
                </a:r>
                <a:r>
                  <a:rPr lang="en-US" sz="1600" b="1" dirty="0"/>
                  <a:t> </a:t>
                </a:r>
                <a:r>
                  <a:rPr lang="en-US" sz="1600" b="1" i="1" dirty="0"/>
                  <a:t>end-to-end</a:t>
                </a:r>
                <a:r>
                  <a:rPr lang="en-US" sz="1600" b="1" dirty="0"/>
                  <a:t> yang </a:t>
                </a:r>
                <a:r>
                  <a:rPr lang="en-US" sz="1600" b="1" dirty="0" err="1"/>
                  <a:t>menggambarkan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aktivitas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penugasan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secara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menyeluruh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dalam</a:t>
                </a:r>
                <a:r>
                  <a:rPr lang="en-US" sz="1600" b="1" dirty="0"/>
                  <a:t> </a:t>
                </a:r>
                <a:r>
                  <a:rPr lang="en-US" sz="1600" b="1" dirty="0" err="1"/>
                  <a:t>suatu</a:t>
                </a:r>
                <a:r>
                  <a:rPr lang="en-US" sz="1600" b="1" dirty="0"/>
                  <a:t> proses </a:t>
                </a:r>
                <a:r>
                  <a:rPr lang="en-US" sz="1600" b="1" dirty="0" err="1"/>
                  <a:t>bisnis</a:t>
                </a:r>
                <a:endParaRPr lang="en-ID" sz="1600" b="1" dirty="0"/>
              </a:p>
            </p:txBody>
          </p:sp>
          <p:sp>
            <p:nvSpPr>
              <p:cNvPr id="31" name="Freeform 55">
                <a:extLst>
                  <a:ext uri="{FF2B5EF4-FFF2-40B4-BE49-F238E27FC236}">
                    <a16:creationId xmlns:a16="http://schemas.microsoft.com/office/drawing/2014/main" id="{6011333D-6199-43C3-A0AC-18746F34382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66112" y="2803122"/>
                <a:ext cx="660110" cy="538763"/>
              </a:xfrm>
              <a:custGeom>
                <a:avLst/>
                <a:gdLst>
                  <a:gd name="T0" fmla="*/ 2147483647 w 5132"/>
                  <a:gd name="T1" fmla="*/ 2147483647 h 4763"/>
                  <a:gd name="T2" fmla="*/ 2147483647 w 5132"/>
                  <a:gd name="T3" fmla="*/ 2147483647 h 4763"/>
                  <a:gd name="T4" fmla="*/ 2147483647 w 5132"/>
                  <a:gd name="T5" fmla="*/ 2147483647 h 4763"/>
                  <a:gd name="T6" fmla="*/ 2147483647 w 5132"/>
                  <a:gd name="T7" fmla="*/ 2147483647 h 4763"/>
                  <a:gd name="T8" fmla="*/ 2147483647 w 5132"/>
                  <a:gd name="T9" fmla="*/ 2147483647 h 4763"/>
                  <a:gd name="T10" fmla="*/ 2147483647 w 5132"/>
                  <a:gd name="T11" fmla="*/ 2147483647 h 4763"/>
                  <a:gd name="T12" fmla="*/ 2147483647 w 5132"/>
                  <a:gd name="T13" fmla="*/ 2147483647 h 4763"/>
                  <a:gd name="T14" fmla="*/ 2147483647 w 5132"/>
                  <a:gd name="T15" fmla="*/ 2147483647 h 4763"/>
                  <a:gd name="T16" fmla="*/ 2147483647 w 5132"/>
                  <a:gd name="T17" fmla="*/ 2147483647 h 4763"/>
                  <a:gd name="T18" fmla="*/ 2147483647 w 5132"/>
                  <a:gd name="T19" fmla="*/ 2147483647 h 4763"/>
                  <a:gd name="T20" fmla="*/ 2147483647 w 5132"/>
                  <a:gd name="T21" fmla="*/ 2147483647 h 4763"/>
                  <a:gd name="T22" fmla="*/ 2147483647 w 5132"/>
                  <a:gd name="T23" fmla="*/ 2147483647 h 4763"/>
                  <a:gd name="T24" fmla="*/ 2147483647 w 5132"/>
                  <a:gd name="T25" fmla="*/ 2147483647 h 4763"/>
                  <a:gd name="T26" fmla="*/ 2147483647 w 5132"/>
                  <a:gd name="T27" fmla="*/ 2147483647 h 4763"/>
                  <a:gd name="T28" fmla="*/ 2147483647 w 5132"/>
                  <a:gd name="T29" fmla="*/ 2147483647 h 4763"/>
                  <a:gd name="T30" fmla="*/ 2147483647 w 5132"/>
                  <a:gd name="T31" fmla="*/ 2147483647 h 4763"/>
                  <a:gd name="T32" fmla="*/ 2147483647 w 5132"/>
                  <a:gd name="T33" fmla="*/ 2147483647 h 4763"/>
                  <a:gd name="T34" fmla="*/ 2147483647 w 5132"/>
                  <a:gd name="T35" fmla="*/ 2147483647 h 4763"/>
                  <a:gd name="T36" fmla="*/ 2147483647 w 5132"/>
                  <a:gd name="T37" fmla="*/ 2147483647 h 4763"/>
                  <a:gd name="T38" fmla="*/ 2147483647 w 5132"/>
                  <a:gd name="T39" fmla="*/ 2147483647 h 4763"/>
                  <a:gd name="T40" fmla="*/ 2147483647 w 5132"/>
                  <a:gd name="T41" fmla="*/ 2147483647 h 4763"/>
                  <a:gd name="T42" fmla="*/ 2147483647 w 5132"/>
                  <a:gd name="T43" fmla="*/ 2147483647 h 4763"/>
                  <a:gd name="T44" fmla="*/ 2147483647 w 5132"/>
                  <a:gd name="T45" fmla="*/ 2147483647 h 4763"/>
                  <a:gd name="T46" fmla="*/ 2147483647 w 5132"/>
                  <a:gd name="T47" fmla="*/ 2147483647 h 4763"/>
                  <a:gd name="T48" fmla="*/ 2147483647 w 5132"/>
                  <a:gd name="T49" fmla="*/ 2147483647 h 4763"/>
                  <a:gd name="T50" fmla="*/ 2147483647 w 5132"/>
                  <a:gd name="T51" fmla="*/ 2147483647 h 4763"/>
                  <a:gd name="T52" fmla="*/ 2147483647 w 5132"/>
                  <a:gd name="T53" fmla="*/ 2147483647 h 4763"/>
                  <a:gd name="T54" fmla="*/ 2147483647 w 5132"/>
                  <a:gd name="T55" fmla="*/ 2147483647 h 4763"/>
                  <a:gd name="T56" fmla="*/ 2147483647 w 5132"/>
                  <a:gd name="T57" fmla="*/ 2147483647 h 4763"/>
                  <a:gd name="T58" fmla="*/ 2147483647 w 5132"/>
                  <a:gd name="T59" fmla="*/ 2147483647 h 4763"/>
                  <a:gd name="T60" fmla="*/ 2147483647 w 5132"/>
                  <a:gd name="T61" fmla="*/ 2147483647 h 4763"/>
                  <a:gd name="T62" fmla="*/ 2147483647 w 5132"/>
                  <a:gd name="T63" fmla="*/ 2147483647 h 4763"/>
                  <a:gd name="T64" fmla="*/ 2147483647 w 5132"/>
                  <a:gd name="T65" fmla="*/ 2147483647 h 4763"/>
                  <a:gd name="T66" fmla="*/ 2147483647 w 5132"/>
                  <a:gd name="T67" fmla="*/ 2147483647 h 4763"/>
                  <a:gd name="T68" fmla="*/ 2147483647 w 5132"/>
                  <a:gd name="T69" fmla="*/ 2147483647 h 4763"/>
                  <a:gd name="T70" fmla="*/ 2147483647 w 5132"/>
                  <a:gd name="T71" fmla="*/ 2147483647 h 4763"/>
                  <a:gd name="T72" fmla="*/ 2147483647 w 5132"/>
                  <a:gd name="T73" fmla="*/ 2147483647 h 4763"/>
                  <a:gd name="T74" fmla="*/ 2147483647 w 5132"/>
                  <a:gd name="T75" fmla="*/ 2147483647 h 4763"/>
                  <a:gd name="T76" fmla="*/ 2147483647 w 5132"/>
                  <a:gd name="T77" fmla="*/ 2147483647 h 4763"/>
                  <a:gd name="T78" fmla="*/ 2147483647 w 5132"/>
                  <a:gd name="T79" fmla="*/ 2147483647 h 4763"/>
                  <a:gd name="T80" fmla="*/ 2147483647 w 5132"/>
                  <a:gd name="T81" fmla="*/ 2147483647 h 4763"/>
                  <a:gd name="T82" fmla="*/ 2147483647 w 5132"/>
                  <a:gd name="T83" fmla="*/ 2147483647 h 4763"/>
                  <a:gd name="T84" fmla="*/ 2147483647 w 5132"/>
                  <a:gd name="T85" fmla="*/ 2147483647 h 4763"/>
                  <a:gd name="T86" fmla="*/ 2147483647 w 5132"/>
                  <a:gd name="T87" fmla="*/ 2147483647 h 4763"/>
                  <a:gd name="T88" fmla="*/ 2147483647 w 5132"/>
                  <a:gd name="T89" fmla="*/ 2147483647 h 4763"/>
                  <a:gd name="T90" fmla="*/ 2147483647 w 5132"/>
                  <a:gd name="T91" fmla="*/ 2147483647 h 4763"/>
                  <a:gd name="T92" fmla="*/ 2147483647 w 5132"/>
                  <a:gd name="T93" fmla="*/ 2147483647 h 4763"/>
                  <a:gd name="T94" fmla="*/ 2147483647 w 5132"/>
                  <a:gd name="T95" fmla="*/ 2147483647 h 4763"/>
                  <a:gd name="T96" fmla="*/ 2147483647 w 5132"/>
                  <a:gd name="T97" fmla="*/ 2147483647 h 4763"/>
                  <a:gd name="T98" fmla="*/ 2147483647 w 5132"/>
                  <a:gd name="T99" fmla="*/ 2147483647 h 4763"/>
                  <a:gd name="T100" fmla="*/ 2147483647 w 5132"/>
                  <a:gd name="T101" fmla="*/ 2147483647 h 4763"/>
                  <a:gd name="T102" fmla="*/ 2147483647 w 5132"/>
                  <a:gd name="T103" fmla="*/ 2147483647 h 4763"/>
                  <a:gd name="T104" fmla="*/ 2147483647 w 5132"/>
                  <a:gd name="T105" fmla="*/ 2147483647 h 4763"/>
                  <a:gd name="T106" fmla="*/ 2147483647 w 5132"/>
                  <a:gd name="T107" fmla="*/ 2147483647 h 4763"/>
                  <a:gd name="T108" fmla="*/ 2147483647 w 5132"/>
                  <a:gd name="T109" fmla="*/ 2147483647 h 4763"/>
                  <a:gd name="T110" fmla="*/ 2147483647 w 5132"/>
                  <a:gd name="T111" fmla="*/ 2147483647 h 4763"/>
                  <a:gd name="T112" fmla="*/ 2147483647 w 5132"/>
                  <a:gd name="T113" fmla="*/ 2147483647 h 4763"/>
                  <a:gd name="T114" fmla="*/ 2147483647 w 5132"/>
                  <a:gd name="T115" fmla="*/ 2147483647 h 4763"/>
                  <a:gd name="T116" fmla="*/ 2147483647 w 5132"/>
                  <a:gd name="T117" fmla="*/ 2147483647 h 476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5132"/>
                  <a:gd name="T178" fmla="*/ 0 h 4763"/>
                  <a:gd name="T179" fmla="*/ 5132 w 5132"/>
                  <a:gd name="T180" fmla="*/ 4763 h 4763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5132" h="4763">
                    <a:moveTo>
                      <a:pt x="3158" y="2388"/>
                    </a:moveTo>
                    <a:lnTo>
                      <a:pt x="3269" y="2500"/>
                    </a:lnTo>
                    <a:lnTo>
                      <a:pt x="3284" y="2494"/>
                    </a:lnTo>
                    <a:lnTo>
                      <a:pt x="3299" y="2489"/>
                    </a:lnTo>
                    <a:lnTo>
                      <a:pt x="3313" y="2485"/>
                    </a:lnTo>
                    <a:lnTo>
                      <a:pt x="3329" y="2481"/>
                    </a:lnTo>
                    <a:lnTo>
                      <a:pt x="3344" y="2479"/>
                    </a:lnTo>
                    <a:lnTo>
                      <a:pt x="3359" y="2479"/>
                    </a:lnTo>
                    <a:lnTo>
                      <a:pt x="3373" y="2479"/>
                    </a:lnTo>
                    <a:lnTo>
                      <a:pt x="3388" y="2480"/>
                    </a:lnTo>
                    <a:lnTo>
                      <a:pt x="3404" y="2483"/>
                    </a:lnTo>
                    <a:lnTo>
                      <a:pt x="3418" y="2486"/>
                    </a:lnTo>
                    <a:lnTo>
                      <a:pt x="3433" y="2491"/>
                    </a:lnTo>
                    <a:lnTo>
                      <a:pt x="3447" y="2498"/>
                    </a:lnTo>
                    <a:lnTo>
                      <a:pt x="3462" y="2505"/>
                    </a:lnTo>
                    <a:lnTo>
                      <a:pt x="3476" y="2516"/>
                    </a:lnTo>
                    <a:lnTo>
                      <a:pt x="3490" y="2527"/>
                    </a:lnTo>
                    <a:lnTo>
                      <a:pt x="3504" y="2540"/>
                    </a:lnTo>
                    <a:lnTo>
                      <a:pt x="4594" y="3630"/>
                    </a:lnTo>
                    <a:lnTo>
                      <a:pt x="4672" y="3554"/>
                    </a:lnTo>
                    <a:lnTo>
                      <a:pt x="5132" y="4014"/>
                    </a:lnTo>
                    <a:lnTo>
                      <a:pt x="4383" y="4763"/>
                    </a:lnTo>
                    <a:lnTo>
                      <a:pt x="3923" y="4303"/>
                    </a:lnTo>
                    <a:lnTo>
                      <a:pt x="4000" y="4225"/>
                    </a:lnTo>
                    <a:lnTo>
                      <a:pt x="2909" y="3135"/>
                    </a:lnTo>
                    <a:lnTo>
                      <a:pt x="2898" y="3122"/>
                    </a:lnTo>
                    <a:lnTo>
                      <a:pt x="2888" y="3109"/>
                    </a:lnTo>
                    <a:lnTo>
                      <a:pt x="2879" y="3095"/>
                    </a:lnTo>
                    <a:lnTo>
                      <a:pt x="2870" y="3081"/>
                    </a:lnTo>
                    <a:lnTo>
                      <a:pt x="2863" y="3067"/>
                    </a:lnTo>
                    <a:lnTo>
                      <a:pt x="2857" y="3052"/>
                    </a:lnTo>
                    <a:lnTo>
                      <a:pt x="2853" y="3037"/>
                    </a:lnTo>
                    <a:lnTo>
                      <a:pt x="2849" y="3020"/>
                    </a:lnTo>
                    <a:lnTo>
                      <a:pt x="2848" y="3005"/>
                    </a:lnTo>
                    <a:lnTo>
                      <a:pt x="2847" y="2988"/>
                    </a:lnTo>
                    <a:lnTo>
                      <a:pt x="2847" y="2973"/>
                    </a:lnTo>
                    <a:lnTo>
                      <a:pt x="2848" y="2957"/>
                    </a:lnTo>
                    <a:lnTo>
                      <a:pt x="2851" y="2941"/>
                    </a:lnTo>
                    <a:lnTo>
                      <a:pt x="2855" y="2926"/>
                    </a:lnTo>
                    <a:lnTo>
                      <a:pt x="2860" y="2911"/>
                    </a:lnTo>
                    <a:lnTo>
                      <a:pt x="2866" y="2896"/>
                    </a:lnTo>
                    <a:lnTo>
                      <a:pt x="2758" y="2789"/>
                    </a:lnTo>
                    <a:lnTo>
                      <a:pt x="2787" y="2769"/>
                    </a:lnTo>
                    <a:lnTo>
                      <a:pt x="2815" y="2747"/>
                    </a:lnTo>
                    <a:lnTo>
                      <a:pt x="2843" y="2725"/>
                    </a:lnTo>
                    <a:lnTo>
                      <a:pt x="2870" y="2704"/>
                    </a:lnTo>
                    <a:lnTo>
                      <a:pt x="2898" y="2680"/>
                    </a:lnTo>
                    <a:lnTo>
                      <a:pt x="2924" y="2657"/>
                    </a:lnTo>
                    <a:lnTo>
                      <a:pt x="2950" y="2631"/>
                    </a:lnTo>
                    <a:lnTo>
                      <a:pt x="2975" y="2607"/>
                    </a:lnTo>
                    <a:lnTo>
                      <a:pt x="3001" y="2580"/>
                    </a:lnTo>
                    <a:lnTo>
                      <a:pt x="3026" y="2555"/>
                    </a:lnTo>
                    <a:lnTo>
                      <a:pt x="3049" y="2528"/>
                    </a:lnTo>
                    <a:lnTo>
                      <a:pt x="3072" y="2500"/>
                    </a:lnTo>
                    <a:lnTo>
                      <a:pt x="3095" y="2474"/>
                    </a:lnTo>
                    <a:lnTo>
                      <a:pt x="3116" y="2446"/>
                    </a:lnTo>
                    <a:lnTo>
                      <a:pt x="3138" y="2418"/>
                    </a:lnTo>
                    <a:lnTo>
                      <a:pt x="3158" y="2388"/>
                    </a:lnTo>
                    <a:close/>
                    <a:moveTo>
                      <a:pt x="4383" y="4476"/>
                    </a:moveTo>
                    <a:lnTo>
                      <a:pt x="4845" y="4014"/>
                    </a:lnTo>
                    <a:lnTo>
                      <a:pt x="4672" y="3841"/>
                    </a:lnTo>
                    <a:lnTo>
                      <a:pt x="4211" y="4303"/>
                    </a:lnTo>
                    <a:lnTo>
                      <a:pt x="4383" y="4476"/>
                    </a:lnTo>
                    <a:close/>
                    <a:moveTo>
                      <a:pt x="4144" y="4082"/>
                    </a:moveTo>
                    <a:lnTo>
                      <a:pt x="4451" y="3775"/>
                    </a:lnTo>
                    <a:lnTo>
                      <a:pt x="3482" y="2805"/>
                    </a:lnTo>
                    <a:lnTo>
                      <a:pt x="3482" y="3421"/>
                    </a:lnTo>
                    <a:lnTo>
                      <a:pt x="4144" y="4082"/>
                    </a:lnTo>
                    <a:close/>
                    <a:moveTo>
                      <a:pt x="2505" y="3995"/>
                    </a:moveTo>
                    <a:lnTo>
                      <a:pt x="1929" y="3924"/>
                    </a:lnTo>
                    <a:lnTo>
                      <a:pt x="1796" y="3315"/>
                    </a:lnTo>
                    <a:lnTo>
                      <a:pt x="838" y="3198"/>
                    </a:lnTo>
                    <a:lnTo>
                      <a:pt x="560" y="3756"/>
                    </a:lnTo>
                    <a:lnTo>
                      <a:pt x="0" y="3688"/>
                    </a:lnTo>
                    <a:lnTo>
                      <a:pt x="630" y="2498"/>
                    </a:lnTo>
                    <a:lnTo>
                      <a:pt x="655" y="2526"/>
                    </a:lnTo>
                    <a:lnTo>
                      <a:pt x="679" y="2552"/>
                    </a:lnTo>
                    <a:lnTo>
                      <a:pt x="704" y="2580"/>
                    </a:lnTo>
                    <a:lnTo>
                      <a:pt x="731" y="2607"/>
                    </a:lnTo>
                    <a:lnTo>
                      <a:pt x="770" y="2645"/>
                    </a:lnTo>
                    <a:lnTo>
                      <a:pt x="811" y="2681"/>
                    </a:lnTo>
                    <a:lnTo>
                      <a:pt x="852" y="2716"/>
                    </a:lnTo>
                    <a:lnTo>
                      <a:pt x="893" y="2749"/>
                    </a:lnTo>
                    <a:lnTo>
                      <a:pt x="937" y="2781"/>
                    </a:lnTo>
                    <a:lnTo>
                      <a:pt x="981" y="2811"/>
                    </a:lnTo>
                    <a:lnTo>
                      <a:pt x="1026" y="2840"/>
                    </a:lnTo>
                    <a:lnTo>
                      <a:pt x="1071" y="2866"/>
                    </a:lnTo>
                    <a:lnTo>
                      <a:pt x="1117" y="2892"/>
                    </a:lnTo>
                    <a:lnTo>
                      <a:pt x="1164" y="2915"/>
                    </a:lnTo>
                    <a:lnTo>
                      <a:pt x="1211" y="2936"/>
                    </a:lnTo>
                    <a:lnTo>
                      <a:pt x="1259" y="2957"/>
                    </a:lnTo>
                    <a:lnTo>
                      <a:pt x="1308" y="2976"/>
                    </a:lnTo>
                    <a:lnTo>
                      <a:pt x="1356" y="2992"/>
                    </a:lnTo>
                    <a:lnTo>
                      <a:pt x="1406" y="3008"/>
                    </a:lnTo>
                    <a:lnTo>
                      <a:pt x="1455" y="3022"/>
                    </a:lnTo>
                    <a:lnTo>
                      <a:pt x="1505" y="3033"/>
                    </a:lnTo>
                    <a:lnTo>
                      <a:pt x="1556" y="3043"/>
                    </a:lnTo>
                    <a:lnTo>
                      <a:pt x="1605" y="3052"/>
                    </a:lnTo>
                    <a:lnTo>
                      <a:pt x="1656" y="3060"/>
                    </a:lnTo>
                    <a:lnTo>
                      <a:pt x="1707" y="3065"/>
                    </a:lnTo>
                    <a:lnTo>
                      <a:pt x="1758" y="3069"/>
                    </a:lnTo>
                    <a:lnTo>
                      <a:pt x="1810" y="3071"/>
                    </a:lnTo>
                    <a:lnTo>
                      <a:pt x="1861" y="3071"/>
                    </a:lnTo>
                    <a:lnTo>
                      <a:pt x="1911" y="3071"/>
                    </a:lnTo>
                    <a:lnTo>
                      <a:pt x="1962" y="3067"/>
                    </a:lnTo>
                    <a:lnTo>
                      <a:pt x="2013" y="3063"/>
                    </a:lnTo>
                    <a:lnTo>
                      <a:pt x="2064" y="3057"/>
                    </a:lnTo>
                    <a:lnTo>
                      <a:pt x="2115" y="3049"/>
                    </a:lnTo>
                    <a:lnTo>
                      <a:pt x="2166" y="3041"/>
                    </a:lnTo>
                    <a:lnTo>
                      <a:pt x="2215" y="3030"/>
                    </a:lnTo>
                    <a:lnTo>
                      <a:pt x="2265" y="3018"/>
                    </a:lnTo>
                    <a:lnTo>
                      <a:pt x="2505" y="3995"/>
                    </a:lnTo>
                    <a:close/>
                    <a:moveTo>
                      <a:pt x="1145" y="2551"/>
                    </a:moveTo>
                    <a:lnTo>
                      <a:pt x="1145" y="2551"/>
                    </a:lnTo>
                    <a:lnTo>
                      <a:pt x="1177" y="2572"/>
                    </a:lnTo>
                    <a:lnTo>
                      <a:pt x="1209" y="2591"/>
                    </a:lnTo>
                    <a:lnTo>
                      <a:pt x="1240" y="2608"/>
                    </a:lnTo>
                    <a:lnTo>
                      <a:pt x="1272" y="2625"/>
                    </a:lnTo>
                    <a:lnTo>
                      <a:pt x="1305" y="2641"/>
                    </a:lnTo>
                    <a:lnTo>
                      <a:pt x="1338" y="2657"/>
                    </a:lnTo>
                    <a:lnTo>
                      <a:pt x="1373" y="2671"/>
                    </a:lnTo>
                    <a:lnTo>
                      <a:pt x="1407" y="2685"/>
                    </a:lnTo>
                    <a:lnTo>
                      <a:pt x="1440" y="2696"/>
                    </a:lnTo>
                    <a:lnTo>
                      <a:pt x="1476" y="2708"/>
                    </a:lnTo>
                    <a:lnTo>
                      <a:pt x="1510" y="2718"/>
                    </a:lnTo>
                    <a:lnTo>
                      <a:pt x="1544" y="2727"/>
                    </a:lnTo>
                    <a:lnTo>
                      <a:pt x="1580" y="2736"/>
                    </a:lnTo>
                    <a:lnTo>
                      <a:pt x="1615" y="2742"/>
                    </a:lnTo>
                    <a:lnTo>
                      <a:pt x="1651" y="2748"/>
                    </a:lnTo>
                    <a:lnTo>
                      <a:pt x="1687" y="2753"/>
                    </a:lnTo>
                    <a:lnTo>
                      <a:pt x="1577" y="2261"/>
                    </a:lnTo>
                    <a:lnTo>
                      <a:pt x="1551" y="2137"/>
                    </a:lnTo>
                    <a:lnTo>
                      <a:pt x="1528" y="2019"/>
                    </a:lnTo>
                    <a:lnTo>
                      <a:pt x="1507" y="1912"/>
                    </a:lnTo>
                    <a:lnTo>
                      <a:pt x="1493" y="1823"/>
                    </a:lnTo>
                    <a:lnTo>
                      <a:pt x="1458" y="1907"/>
                    </a:lnTo>
                    <a:lnTo>
                      <a:pt x="1412" y="2005"/>
                    </a:lnTo>
                    <a:lnTo>
                      <a:pt x="1361" y="2114"/>
                    </a:lnTo>
                    <a:lnTo>
                      <a:pt x="1307" y="2227"/>
                    </a:lnTo>
                    <a:lnTo>
                      <a:pt x="1145" y="2551"/>
                    </a:lnTo>
                    <a:close/>
                    <a:moveTo>
                      <a:pt x="948" y="578"/>
                    </a:moveTo>
                    <a:lnTo>
                      <a:pt x="948" y="578"/>
                    </a:lnTo>
                    <a:lnTo>
                      <a:pt x="913" y="615"/>
                    </a:lnTo>
                    <a:lnTo>
                      <a:pt x="879" y="652"/>
                    </a:lnTo>
                    <a:lnTo>
                      <a:pt x="848" y="692"/>
                    </a:lnTo>
                    <a:lnTo>
                      <a:pt x="818" y="730"/>
                    </a:lnTo>
                    <a:lnTo>
                      <a:pt x="791" y="770"/>
                    </a:lnTo>
                    <a:lnTo>
                      <a:pt x="764" y="811"/>
                    </a:lnTo>
                    <a:lnTo>
                      <a:pt x="740" y="853"/>
                    </a:lnTo>
                    <a:lnTo>
                      <a:pt x="716" y="895"/>
                    </a:lnTo>
                    <a:lnTo>
                      <a:pt x="695" y="938"/>
                    </a:lnTo>
                    <a:lnTo>
                      <a:pt x="675" y="983"/>
                    </a:lnTo>
                    <a:lnTo>
                      <a:pt x="657" y="1026"/>
                    </a:lnTo>
                    <a:lnTo>
                      <a:pt x="642" y="1072"/>
                    </a:lnTo>
                    <a:lnTo>
                      <a:pt x="627" y="1116"/>
                    </a:lnTo>
                    <a:lnTo>
                      <a:pt x="614" y="1162"/>
                    </a:lnTo>
                    <a:lnTo>
                      <a:pt x="604" y="1208"/>
                    </a:lnTo>
                    <a:lnTo>
                      <a:pt x="594" y="1255"/>
                    </a:lnTo>
                    <a:lnTo>
                      <a:pt x="586" y="1300"/>
                    </a:lnTo>
                    <a:lnTo>
                      <a:pt x="581" y="1347"/>
                    </a:lnTo>
                    <a:lnTo>
                      <a:pt x="576" y="1394"/>
                    </a:lnTo>
                    <a:lnTo>
                      <a:pt x="574" y="1441"/>
                    </a:lnTo>
                    <a:lnTo>
                      <a:pt x="573" y="1489"/>
                    </a:lnTo>
                    <a:lnTo>
                      <a:pt x="574" y="1536"/>
                    </a:lnTo>
                    <a:lnTo>
                      <a:pt x="577" y="1581"/>
                    </a:lnTo>
                    <a:lnTo>
                      <a:pt x="581" y="1628"/>
                    </a:lnTo>
                    <a:lnTo>
                      <a:pt x="587" y="1675"/>
                    </a:lnTo>
                    <a:lnTo>
                      <a:pt x="595" y="1722"/>
                    </a:lnTo>
                    <a:lnTo>
                      <a:pt x="605" y="1768"/>
                    </a:lnTo>
                    <a:lnTo>
                      <a:pt x="616" y="1814"/>
                    </a:lnTo>
                    <a:lnTo>
                      <a:pt x="629" y="1860"/>
                    </a:lnTo>
                    <a:lnTo>
                      <a:pt x="644" y="1904"/>
                    </a:lnTo>
                    <a:lnTo>
                      <a:pt x="661" y="1949"/>
                    </a:lnTo>
                    <a:lnTo>
                      <a:pt x="679" y="1993"/>
                    </a:lnTo>
                    <a:lnTo>
                      <a:pt x="1235" y="944"/>
                    </a:lnTo>
                    <a:lnTo>
                      <a:pt x="1980" y="1036"/>
                    </a:lnTo>
                    <a:lnTo>
                      <a:pt x="2377" y="2653"/>
                    </a:lnTo>
                    <a:lnTo>
                      <a:pt x="2429" y="2629"/>
                    </a:lnTo>
                    <a:lnTo>
                      <a:pt x="2480" y="2602"/>
                    </a:lnTo>
                    <a:lnTo>
                      <a:pt x="2529" y="2573"/>
                    </a:lnTo>
                    <a:lnTo>
                      <a:pt x="2577" y="2541"/>
                    </a:lnTo>
                    <a:lnTo>
                      <a:pt x="2624" y="2507"/>
                    </a:lnTo>
                    <a:lnTo>
                      <a:pt x="2670" y="2470"/>
                    </a:lnTo>
                    <a:lnTo>
                      <a:pt x="2715" y="2430"/>
                    </a:lnTo>
                    <a:lnTo>
                      <a:pt x="2759" y="2390"/>
                    </a:lnTo>
                    <a:lnTo>
                      <a:pt x="2782" y="2366"/>
                    </a:lnTo>
                    <a:lnTo>
                      <a:pt x="2804" y="2341"/>
                    </a:lnTo>
                    <a:lnTo>
                      <a:pt x="2825" y="2317"/>
                    </a:lnTo>
                    <a:lnTo>
                      <a:pt x="2847" y="2292"/>
                    </a:lnTo>
                    <a:lnTo>
                      <a:pt x="2867" y="2266"/>
                    </a:lnTo>
                    <a:lnTo>
                      <a:pt x="2886" y="2241"/>
                    </a:lnTo>
                    <a:lnTo>
                      <a:pt x="2905" y="2216"/>
                    </a:lnTo>
                    <a:lnTo>
                      <a:pt x="2923" y="2189"/>
                    </a:lnTo>
                    <a:lnTo>
                      <a:pt x="2940" y="2162"/>
                    </a:lnTo>
                    <a:lnTo>
                      <a:pt x="2956" y="2134"/>
                    </a:lnTo>
                    <a:lnTo>
                      <a:pt x="2973" y="2108"/>
                    </a:lnTo>
                    <a:lnTo>
                      <a:pt x="2987" y="2080"/>
                    </a:lnTo>
                    <a:lnTo>
                      <a:pt x="3002" y="2052"/>
                    </a:lnTo>
                    <a:lnTo>
                      <a:pt x="3015" y="2024"/>
                    </a:lnTo>
                    <a:lnTo>
                      <a:pt x="3027" y="1994"/>
                    </a:lnTo>
                    <a:lnTo>
                      <a:pt x="3040" y="1966"/>
                    </a:lnTo>
                    <a:lnTo>
                      <a:pt x="3062" y="1908"/>
                    </a:lnTo>
                    <a:lnTo>
                      <a:pt x="3081" y="1848"/>
                    </a:lnTo>
                    <a:lnTo>
                      <a:pt x="3097" y="1789"/>
                    </a:lnTo>
                    <a:lnTo>
                      <a:pt x="3110" y="1729"/>
                    </a:lnTo>
                    <a:lnTo>
                      <a:pt x="3120" y="1668"/>
                    </a:lnTo>
                    <a:lnTo>
                      <a:pt x="3128" y="1607"/>
                    </a:lnTo>
                    <a:lnTo>
                      <a:pt x="3132" y="1546"/>
                    </a:lnTo>
                    <a:lnTo>
                      <a:pt x="3134" y="1485"/>
                    </a:lnTo>
                    <a:lnTo>
                      <a:pt x="3132" y="1422"/>
                    </a:lnTo>
                    <a:lnTo>
                      <a:pt x="3128" y="1361"/>
                    </a:lnTo>
                    <a:lnTo>
                      <a:pt x="3120" y="1300"/>
                    </a:lnTo>
                    <a:lnTo>
                      <a:pt x="3110" y="1239"/>
                    </a:lnTo>
                    <a:lnTo>
                      <a:pt x="3097" y="1180"/>
                    </a:lnTo>
                    <a:lnTo>
                      <a:pt x="3081" y="1120"/>
                    </a:lnTo>
                    <a:lnTo>
                      <a:pt x="3062" y="1060"/>
                    </a:lnTo>
                    <a:lnTo>
                      <a:pt x="3040" y="1003"/>
                    </a:lnTo>
                    <a:lnTo>
                      <a:pt x="3027" y="974"/>
                    </a:lnTo>
                    <a:lnTo>
                      <a:pt x="3015" y="944"/>
                    </a:lnTo>
                    <a:lnTo>
                      <a:pt x="3002" y="916"/>
                    </a:lnTo>
                    <a:lnTo>
                      <a:pt x="2987" y="889"/>
                    </a:lnTo>
                    <a:lnTo>
                      <a:pt x="2973" y="861"/>
                    </a:lnTo>
                    <a:lnTo>
                      <a:pt x="2956" y="834"/>
                    </a:lnTo>
                    <a:lnTo>
                      <a:pt x="2940" y="806"/>
                    </a:lnTo>
                    <a:lnTo>
                      <a:pt x="2923" y="779"/>
                    </a:lnTo>
                    <a:lnTo>
                      <a:pt x="2904" y="754"/>
                    </a:lnTo>
                    <a:lnTo>
                      <a:pt x="2886" y="727"/>
                    </a:lnTo>
                    <a:lnTo>
                      <a:pt x="2867" y="702"/>
                    </a:lnTo>
                    <a:lnTo>
                      <a:pt x="2847" y="676"/>
                    </a:lnTo>
                    <a:lnTo>
                      <a:pt x="2825" y="651"/>
                    </a:lnTo>
                    <a:lnTo>
                      <a:pt x="2804" y="627"/>
                    </a:lnTo>
                    <a:lnTo>
                      <a:pt x="2782" y="603"/>
                    </a:lnTo>
                    <a:lnTo>
                      <a:pt x="2759" y="578"/>
                    </a:lnTo>
                    <a:lnTo>
                      <a:pt x="2735" y="555"/>
                    </a:lnTo>
                    <a:lnTo>
                      <a:pt x="2711" y="534"/>
                    </a:lnTo>
                    <a:lnTo>
                      <a:pt x="2687" y="512"/>
                    </a:lnTo>
                    <a:lnTo>
                      <a:pt x="2661" y="491"/>
                    </a:lnTo>
                    <a:lnTo>
                      <a:pt x="2636" y="470"/>
                    </a:lnTo>
                    <a:lnTo>
                      <a:pt x="2610" y="451"/>
                    </a:lnTo>
                    <a:lnTo>
                      <a:pt x="2584" y="432"/>
                    </a:lnTo>
                    <a:lnTo>
                      <a:pt x="2557" y="414"/>
                    </a:lnTo>
                    <a:lnTo>
                      <a:pt x="2530" y="398"/>
                    </a:lnTo>
                    <a:lnTo>
                      <a:pt x="2504" y="381"/>
                    </a:lnTo>
                    <a:lnTo>
                      <a:pt x="2477" y="365"/>
                    </a:lnTo>
                    <a:lnTo>
                      <a:pt x="2449" y="351"/>
                    </a:lnTo>
                    <a:lnTo>
                      <a:pt x="2421" y="336"/>
                    </a:lnTo>
                    <a:lnTo>
                      <a:pt x="2392" y="323"/>
                    </a:lnTo>
                    <a:lnTo>
                      <a:pt x="2364" y="310"/>
                    </a:lnTo>
                    <a:lnTo>
                      <a:pt x="2335" y="297"/>
                    </a:lnTo>
                    <a:lnTo>
                      <a:pt x="2276" y="276"/>
                    </a:lnTo>
                    <a:lnTo>
                      <a:pt x="2218" y="257"/>
                    </a:lnTo>
                    <a:lnTo>
                      <a:pt x="2158" y="240"/>
                    </a:lnTo>
                    <a:lnTo>
                      <a:pt x="2098" y="228"/>
                    </a:lnTo>
                    <a:lnTo>
                      <a:pt x="2037" y="217"/>
                    </a:lnTo>
                    <a:lnTo>
                      <a:pt x="1976" y="210"/>
                    </a:lnTo>
                    <a:lnTo>
                      <a:pt x="1915" y="205"/>
                    </a:lnTo>
                    <a:lnTo>
                      <a:pt x="1853" y="203"/>
                    </a:lnTo>
                    <a:lnTo>
                      <a:pt x="1792" y="205"/>
                    </a:lnTo>
                    <a:lnTo>
                      <a:pt x="1731" y="210"/>
                    </a:lnTo>
                    <a:lnTo>
                      <a:pt x="1670" y="217"/>
                    </a:lnTo>
                    <a:lnTo>
                      <a:pt x="1609" y="228"/>
                    </a:lnTo>
                    <a:lnTo>
                      <a:pt x="1548" y="240"/>
                    </a:lnTo>
                    <a:lnTo>
                      <a:pt x="1488" y="257"/>
                    </a:lnTo>
                    <a:lnTo>
                      <a:pt x="1430" y="276"/>
                    </a:lnTo>
                    <a:lnTo>
                      <a:pt x="1371" y="297"/>
                    </a:lnTo>
                    <a:lnTo>
                      <a:pt x="1343" y="310"/>
                    </a:lnTo>
                    <a:lnTo>
                      <a:pt x="1314" y="323"/>
                    </a:lnTo>
                    <a:lnTo>
                      <a:pt x="1286" y="336"/>
                    </a:lnTo>
                    <a:lnTo>
                      <a:pt x="1258" y="351"/>
                    </a:lnTo>
                    <a:lnTo>
                      <a:pt x="1230" y="365"/>
                    </a:lnTo>
                    <a:lnTo>
                      <a:pt x="1202" y="381"/>
                    </a:lnTo>
                    <a:lnTo>
                      <a:pt x="1176" y="398"/>
                    </a:lnTo>
                    <a:lnTo>
                      <a:pt x="1149" y="414"/>
                    </a:lnTo>
                    <a:lnTo>
                      <a:pt x="1122" y="432"/>
                    </a:lnTo>
                    <a:lnTo>
                      <a:pt x="1097" y="451"/>
                    </a:lnTo>
                    <a:lnTo>
                      <a:pt x="1070" y="470"/>
                    </a:lnTo>
                    <a:lnTo>
                      <a:pt x="1045" y="491"/>
                    </a:lnTo>
                    <a:lnTo>
                      <a:pt x="1021" y="512"/>
                    </a:lnTo>
                    <a:lnTo>
                      <a:pt x="996" y="534"/>
                    </a:lnTo>
                    <a:lnTo>
                      <a:pt x="972" y="555"/>
                    </a:lnTo>
                    <a:lnTo>
                      <a:pt x="948" y="578"/>
                    </a:lnTo>
                    <a:close/>
                    <a:moveTo>
                      <a:pt x="804" y="435"/>
                    </a:moveTo>
                    <a:lnTo>
                      <a:pt x="804" y="435"/>
                    </a:lnTo>
                    <a:lnTo>
                      <a:pt x="831" y="408"/>
                    </a:lnTo>
                    <a:lnTo>
                      <a:pt x="859" y="383"/>
                    </a:lnTo>
                    <a:lnTo>
                      <a:pt x="888" y="357"/>
                    </a:lnTo>
                    <a:lnTo>
                      <a:pt x="916" y="333"/>
                    </a:lnTo>
                    <a:lnTo>
                      <a:pt x="947" y="310"/>
                    </a:lnTo>
                    <a:lnTo>
                      <a:pt x="976" y="287"/>
                    </a:lnTo>
                    <a:lnTo>
                      <a:pt x="1007" y="266"/>
                    </a:lnTo>
                    <a:lnTo>
                      <a:pt x="1037" y="245"/>
                    </a:lnTo>
                    <a:lnTo>
                      <a:pt x="1068" y="225"/>
                    </a:lnTo>
                    <a:lnTo>
                      <a:pt x="1099" y="206"/>
                    </a:lnTo>
                    <a:lnTo>
                      <a:pt x="1131" y="188"/>
                    </a:lnTo>
                    <a:lnTo>
                      <a:pt x="1163" y="170"/>
                    </a:lnTo>
                    <a:lnTo>
                      <a:pt x="1196" y="154"/>
                    </a:lnTo>
                    <a:lnTo>
                      <a:pt x="1229" y="137"/>
                    </a:lnTo>
                    <a:lnTo>
                      <a:pt x="1262" y="123"/>
                    </a:lnTo>
                    <a:lnTo>
                      <a:pt x="1295" y="109"/>
                    </a:lnTo>
                    <a:lnTo>
                      <a:pt x="1328" y="95"/>
                    </a:lnTo>
                    <a:lnTo>
                      <a:pt x="1362" y="84"/>
                    </a:lnTo>
                    <a:lnTo>
                      <a:pt x="1397" y="72"/>
                    </a:lnTo>
                    <a:lnTo>
                      <a:pt x="1431" y="61"/>
                    </a:lnTo>
                    <a:lnTo>
                      <a:pt x="1465" y="52"/>
                    </a:lnTo>
                    <a:lnTo>
                      <a:pt x="1500" y="43"/>
                    </a:lnTo>
                    <a:lnTo>
                      <a:pt x="1535" y="34"/>
                    </a:lnTo>
                    <a:lnTo>
                      <a:pt x="1570" y="28"/>
                    </a:lnTo>
                    <a:lnTo>
                      <a:pt x="1605" y="22"/>
                    </a:lnTo>
                    <a:lnTo>
                      <a:pt x="1641" y="15"/>
                    </a:lnTo>
                    <a:lnTo>
                      <a:pt x="1675" y="11"/>
                    </a:lnTo>
                    <a:lnTo>
                      <a:pt x="1711" y="8"/>
                    </a:lnTo>
                    <a:lnTo>
                      <a:pt x="1746" y="4"/>
                    </a:lnTo>
                    <a:lnTo>
                      <a:pt x="1782" y="3"/>
                    </a:lnTo>
                    <a:lnTo>
                      <a:pt x="1817" y="1"/>
                    </a:lnTo>
                    <a:lnTo>
                      <a:pt x="1853" y="0"/>
                    </a:lnTo>
                    <a:lnTo>
                      <a:pt x="1889" y="1"/>
                    </a:lnTo>
                    <a:lnTo>
                      <a:pt x="1924" y="3"/>
                    </a:lnTo>
                    <a:lnTo>
                      <a:pt x="1960" y="4"/>
                    </a:lnTo>
                    <a:lnTo>
                      <a:pt x="1995" y="8"/>
                    </a:lnTo>
                    <a:lnTo>
                      <a:pt x="2031" y="11"/>
                    </a:lnTo>
                    <a:lnTo>
                      <a:pt x="2067" y="15"/>
                    </a:lnTo>
                    <a:lnTo>
                      <a:pt x="2102" y="22"/>
                    </a:lnTo>
                    <a:lnTo>
                      <a:pt x="2136" y="28"/>
                    </a:lnTo>
                    <a:lnTo>
                      <a:pt x="2172" y="34"/>
                    </a:lnTo>
                    <a:lnTo>
                      <a:pt x="2206" y="43"/>
                    </a:lnTo>
                    <a:lnTo>
                      <a:pt x="2241" y="52"/>
                    </a:lnTo>
                    <a:lnTo>
                      <a:pt x="2276" y="61"/>
                    </a:lnTo>
                    <a:lnTo>
                      <a:pt x="2311" y="72"/>
                    </a:lnTo>
                    <a:lnTo>
                      <a:pt x="2344" y="84"/>
                    </a:lnTo>
                    <a:lnTo>
                      <a:pt x="2378" y="95"/>
                    </a:lnTo>
                    <a:lnTo>
                      <a:pt x="2411" y="109"/>
                    </a:lnTo>
                    <a:lnTo>
                      <a:pt x="2445" y="123"/>
                    </a:lnTo>
                    <a:lnTo>
                      <a:pt x="2478" y="137"/>
                    </a:lnTo>
                    <a:lnTo>
                      <a:pt x="2511" y="154"/>
                    </a:lnTo>
                    <a:lnTo>
                      <a:pt x="2543" y="170"/>
                    </a:lnTo>
                    <a:lnTo>
                      <a:pt x="2575" y="188"/>
                    </a:lnTo>
                    <a:lnTo>
                      <a:pt x="2607" y="206"/>
                    </a:lnTo>
                    <a:lnTo>
                      <a:pt x="2638" y="225"/>
                    </a:lnTo>
                    <a:lnTo>
                      <a:pt x="2670" y="245"/>
                    </a:lnTo>
                    <a:lnTo>
                      <a:pt x="2701" y="266"/>
                    </a:lnTo>
                    <a:lnTo>
                      <a:pt x="2730" y="287"/>
                    </a:lnTo>
                    <a:lnTo>
                      <a:pt x="2760" y="310"/>
                    </a:lnTo>
                    <a:lnTo>
                      <a:pt x="2790" y="333"/>
                    </a:lnTo>
                    <a:lnTo>
                      <a:pt x="2819" y="357"/>
                    </a:lnTo>
                    <a:lnTo>
                      <a:pt x="2847" y="383"/>
                    </a:lnTo>
                    <a:lnTo>
                      <a:pt x="2875" y="408"/>
                    </a:lnTo>
                    <a:lnTo>
                      <a:pt x="2903" y="435"/>
                    </a:lnTo>
                    <a:lnTo>
                      <a:pt x="2929" y="463"/>
                    </a:lnTo>
                    <a:lnTo>
                      <a:pt x="2955" y="491"/>
                    </a:lnTo>
                    <a:lnTo>
                      <a:pt x="2980" y="519"/>
                    </a:lnTo>
                    <a:lnTo>
                      <a:pt x="3004" y="548"/>
                    </a:lnTo>
                    <a:lnTo>
                      <a:pt x="3027" y="577"/>
                    </a:lnTo>
                    <a:lnTo>
                      <a:pt x="3050" y="606"/>
                    </a:lnTo>
                    <a:lnTo>
                      <a:pt x="3072" y="637"/>
                    </a:lnTo>
                    <a:lnTo>
                      <a:pt x="3092" y="667"/>
                    </a:lnTo>
                    <a:lnTo>
                      <a:pt x="3112" y="699"/>
                    </a:lnTo>
                    <a:lnTo>
                      <a:pt x="3132" y="730"/>
                    </a:lnTo>
                    <a:lnTo>
                      <a:pt x="3149" y="761"/>
                    </a:lnTo>
                    <a:lnTo>
                      <a:pt x="3167" y="794"/>
                    </a:lnTo>
                    <a:lnTo>
                      <a:pt x="3184" y="826"/>
                    </a:lnTo>
                    <a:lnTo>
                      <a:pt x="3199" y="859"/>
                    </a:lnTo>
                    <a:lnTo>
                      <a:pt x="3214" y="892"/>
                    </a:lnTo>
                    <a:lnTo>
                      <a:pt x="3228" y="925"/>
                    </a:lnTo>
                    <a:lnTo>
                      <a:pt x="3241" y="960"/>
                    </a:lnTo>
                    <a:lnTo>
                      <a:pt x="3254" y="993"/>
                    </a:lnTo>
                    <a:lnTo>
                      <a:pt x="3265" y="1027"/>
                    </a:lnTo>
                    <a:lnTo>
                      <a:pt x="3275" y="1061"/>
                    </a:lnTo>
                    <a:lnTo>
                      <a:pt x="3285" y="1096"/>
                    </a:lnTo>
                    <a:lnTo>
                      <a:pt x="3294" y="1131"/>
                    </a:lnTo>
                    <a:lnTo>
                      <a:pt x="3303" y="1166"/>
                    </a:lnTo>
                    <a:lnTo>
                      <a:pt x="3309" y="1201"/>
                    </a:lnTo>
                    <a:lnTo>
                      <a:pt x="3316" y="1236"/>
                    </a:lnTo>
                    <a:lnTo>
                      <a:pt x="3322" y="1271"/>
                    </a:lnTo>
                    <a:lnTo>
                      <a:pt x="3326" y="1307"/>
                    </a:lnTo>
                    <a:lnTo>
                      <a:pt x="3330" y="1342"/>
                    </a:lnTo>
                    <a:lnTo>
                      <a:pt x="3334" y="1378"/>
                    </a:lnTo>
                    <a:lnTo>
                      <a:pt x="3335" y="1414"/>
                    </a:lnTo>
                    <a:lnTo>
                      <a:pt x="3336" y="1449"/>
                    </a:lnTo>
                    <a:lnTo>
                      <a:pt x="3337" y="1485"/>
                    </a:lnTo>
                    <a:lnTo>
                      <a:pt x="3336" y="1520"/>
                    </a:lnTo>
                    <a:lnTo>
                      <a:pt x="3335" y="1556"/>
                    </a:lnTo>
                    <a:lnTo>
                      <a:pt x="3334" y="1590"/>
                    </a:lnTo>
                    <a:lnTo>
                      <a:pt x="3330" y="1626"/>
                    </a:lnTo>
                    <a:lnTo>
                      <a:pt x="3326" y="1661"/>
                    </a:lnTo>
                    <a:lnTo>
                      <a:pt x="3322" y="1697"/>
                    </a:lnTo>
                    <a:lnTo>
                      <a:pt x="3316" y="1733"/>
                    </a:lnTo>
                    <a:lnTo>
                      <a:pt x="3309" y="1767"/>
                    </a:lnTo>
                    <a:lnTo>
                      <a:pt x="3303" y="1802"/>
                    </a:lnTo>
                    <a:lnTo>
                      <a:pt x="3294" y="1837"/>
                    </a:lnTo>
                    <a:lnTo>
                      <a:pt x="3285" y="1872"/>
                    </a:lnTo>
                    <a:lnTo>
                      <a:pt x="3276" y="1907"/>
                    </a:lnTo>
                    <a:lnTo>
                      <a:pt x="3265" y="1941"/>
                    </a:lnTo>
                    <a:lnTo>
                      <a:pt x="3254" y="1975"/>
                    </a:lnTo>
                    <a:lnTo>
                      <a:pt x="3241" y="2008"/>
                    </a:lnTo>
                    <a:lnTo>
                      <a:pt x="3228" y="2043"/>
                    </a:lnTo>
                    <a:lnTo>
                      <a:pt x="3214" y="2076"/>
                    </a:lnTo>
                    <a:lnTo>
                      <a:pt x="3199" y="2109"/>
                    </a:lnTo>
                    <a:lnTo>
                      <a:pt x="3184" y="2142"/>
                    </a:lnTo>
                    <a:lnTo>
                      <a:pt x="3167" y="2174"/>
                    </a:lnTo>
                    <a:lnTo>
                      <a:pt x="3149" y="2207"/>
                    </a:lnTo>
                    <a:lnTo>
                      <a:pt x="3132" y="2238"/>
                    </a:lnTo>
                    <a:lnTo>
                      <a:pt x="3112" y="2269"/>
                    </a:lnTo>
                    <a:lnTo>
                      <a:pt x="3092" y="2301"/>
                    </a:lnTo>
                    <a:lnTo>
                      <a:pt x="3072" y="2331"/>
                    </a:lnTo>
                    <a:lnTo>
                      <a:pt x="3050" y="2362"/>
                    </a:lnTo>
                    <a:lnTo>
                      <a:pt x="3027" y="2391"/>
                    </a:lnTo>
                    <a:lnTo>
                      <a:pt x="3004" y="2420"/>
                    </a:lnTo>
                    <a:lnTo>
                      <a:pt x="2980" y="2450"/>
                    </a:lnTo>
                    <a:lnTo>
                      <a:pt x="2955" y="2477"/>
                    </a:lnTo>
                    <a:lnTo>
                      <a:pt x="2929" y="2505"/>
                    </a:lnTo>
                    <a:lnTo>
                      <a:pt x="2903" y="2533"/>
                    </a:lnTo>
                    <a:lnTo>
                      <a:pt x="2876" y="2559"/>
                    </a:lnTo>
                    <a:lnTo>
                      <a:pt x="2848" y="2584"/>
                    </a:lnTo>
                    <a:lnTo>
                      <a:pt x="2821" y="2608"/>
                    </a:lnTo>
                    <a:lnTo>
                      <a:pt x="2793" y="2633"/>
                    </a:lnTo>
                    <a:lnTo>
                      <a:pt x="2764" y="2655"/>
                    </a:lnTo>
                    <a:lnTo>
                      <a:pt x="2735" y="2677"/>
                    </a:lnTo>
                    <a:lnTo>
                      <a:pt x="2706" y="2699"/>
                    </a:lnTo>
                    <a:lnTo>
                      <a:pt x="2677" y="2719"/>
                    </a:lnTo>
                    <a:lnTo>
                      <a:pt x="2646" y="2738"/>
                    </a:lnTo>
                    <a:lnTo>
                      <a:pt x="2616" y="2757"/>
                    </a:lnTo>
                    <a:lnTo>
                      <a:pt x="2585" y="2775"/>
                    </a:lnTo>
                    <a:lnTo>
                      <a:pt x="2553" y="2793"/>
                    </a:lnTo>
                    <a:lnTo>
                      <a:pt x="2523" y="2809"/>
                    </a:lnTo>
                    <a:lnTo>
                      <a:pt x="2491" y="2824"/>
                    </a:lnTo>
                    <a:lnTo>
                      <a:pt x="2459" y="2840"/>
                    </a:lnTo>
                    <a:lnTo>
                      <a:pt x="2426" y="2854"/>
                    </a:lnTo>
                    <a:lnTo>
                      <a:pt x="2375" y="2873"/>
                    </a:lnTo>
                    <a:lnTo>
                      <a:pt x="2325" y="2892"/>
                    </a:lnTo>
                    <a:lnTo>
                      <a:pt x="2272" y="2908"/>
                    </a:lnTo>
                    <a:lnTo>
                      <a:pt x="2220" y="2922"/>
                    </a:lnTo>
                    <a:lnTo>
                      <a:pt x="2167" y="2934"/>
                    </a:lnTo>
                    <a:lnTo>
                      <a:pt x="2114" y="2945"/>
                    </a:lnTo>
                    <a:lnTo>
                      <a:pt x="2061" y="2953"/>
                    </a:lnTo>
                    <a:lnTo>
                      <a:pt x="2007" y="2961"/>
                    </a:lnTo>
                    <a:lnTo>
                      <a:pt x="1953" y="2964"/>
                    </a:lnTo>
                    <a:lnTo>
                      <a:pt x="1900" y="2967"/>
                    </a:lnTo>
                    <a:lnTo>
                      <a:pt x="1845" y="2968"/>
                    </a:lnTo>
                    <a:lnTo>
                      <a:pt x="1792" y="2967"/>
                    </a:lnTo>
                    <a:lnTo>
                      <a:pt x="1739" y="2963"/>
                    </a:lnTo>
                    <a:lnTo>
                      <a:pt x="1684" y="2958"/>
                    </a:lnTo>
                    <a:lnTo>
                      <a:pt x="1631" y="2952"/>
                    </a:lnTo>
                    <a:lnTo>
                      <a:pt x="1577" y="2943"/>
                    </a:lnTo>
                    <a:lnTo>
                      <a:pt x="1525" y="2931"/>
                    </a:lnTo>
                    <a:lnTo>
                      <a:pt x="1472" y="2919"/>
                    </a:lnTo>
                    <a:lnTo>
                      <a:pt x="1420" y="2903"/>
                    </a:lnTo>
                    <a:lnTo>
                      <a:pt x="1369" y="2887"/>
                    </a:lnTo>
                    <a:lnTo>
                      <a:pt x="1317" y="2868"/>
                    </a:lnTo>
                    <a:lnTo>
                      <a:pt x="1266" y="2847"/>
                    </a:lnTo>
                    <a:lnTo>
                      <a:pt x="1216" y="2824"/>
                    </a:lnTo>
                    <a:lnTo>
                      <a:pt x="1167" y="2800"/>
                    </a:lnTo>
                    <a:lnTo>
                      <a:pt x="1118" y="2774"/>
                    </a:lnTo>
                    <a:lnTo>
                      <a:pt x="1070" y="2744"/>
                    </a:lnTo>
                    <a:lnTo>
                      <a:pt x="1024" y="2714"/>
                    </a:lnTo>
                    <a:lnTo>
                      <a:pt x="977" y="2682"/>
                    </a:lnTo>
                    <a:lnTo>
                      <a:pt x="933" y="2648"/>
                    </a:lnTo>
                    <a:lnTo>
                      <a:pt x="888" y="2612"/>
                    </a:lnTo>
                    <a:lnTo>
                      <a:pt x="846" y="2573"/>
                    </a:lnTo>
                    <a:lnTo>
                      <a:pt x="804" y="2533"/>
                    </a:lnTo>
                    <a:lnTo>
                      <a:pt x="769" y="2497"/>
                    </a:lnTo>
                    <a:lnTo>
                      <a:pt x="735" y="2458"/>
                    </a:lnTo>
                    <a:lnTo>
                      <a:pt x="702" y="2419"/>
                    </a:lnTo>
                    <a:lnTo>
                      <a:pt x="671" y="2380"/>
                    </a:lnTo>
                    <a:lnTo>
                      <a:pt x="641" y="2340"/>
                    </a:lnTo>
                    <a:lnTo>
                      <a:pt x="613" y="2298"/>
                    </a:lnTo>
                    <a:lnTo>
                      <a:pt x="586" y="2256"/>
                    </a:lnTo>
                    <a:lnTo>
                      <a:pt x="562" y="2214"/>
                    </a:lnTo>
                    <a:lnTo>
                      <a:pt x="533" y="2161"/>
                    </a:lnTo>
                    <a:lnTo>
                      <a:pt x="506" y="2106"/>
                    </a:lnTo>
                    <a:lnTo>
                      <a:pt x="482" y="2050"/>
                    </a:lnTo>
                    <a:lnTo>
                      <a:pt x="460" y="1994"/>
                    </a:lnTo>
                    <a:lnTo>
                      <a:pt x="441" y="1939"/>
                    </a:lnTo>
                    <a:lnTo>
                      <a:pt x="423" y="1881"/>
                    </a:lnTo>
                    <a:lnTo>
                      <a:pt x="409" y="1823"/>
                    </a:lnTo>
                    <a:lnTo>
                      <a:pt x="397" y="1766"/>
                    </a:lnTo>
                    <a:lnTo>
                      <a:pt x="386" y="1707"/>
                    </a:lnTo>
                    <a:lnTo>
                      <a:pt x="379" y="1647"/>
                    </a:lnTo>
                    <a:lnTo>
                      <a:pt x="374" y="1589"/>
                    </a:lnTo>
                    <a:lnTo>
                      <a:pt x="371" y="1529"/>
                    </a:lnTo>
                    <a:lnTo>
                      <a:pt x="370" y="1471"/>
                    </a:lnTo>
                    <a:lnTo>
                      <a:pt x="371" y="1411"/>
                    </a:lnTo>
                    <a:lnTo>
                      <a:pt x="376" y="1353"/>
                    </a:lnTo>
                    <a:lnTo>
                      <a:pt x="383" y="1293"/>
                    </a:lnTo>
                    <a:lnTo>
                      <a:pt x="391" y="1234"/>
                    </a:lnTo>
                    <a:lnTo>
                      <a:pt x="402" y="1176"/>
                    </a:lnTo>
                    <a:lnTo>
                      <a:pt x="416" y="1119"/>
                    </a:lnTo>
                    <a:lnTo>
                      <a:pt x="431" y="1060"/>
                    </a:lnTo>
                    <a:lnTo>
                      <a:pt x="450" y="1004"/>
                    </a:lnTo>
                    <a:lnTo>
                      <a:pt x="470" y="947"/>
                    </a:lnTo>
                    <a:lnTo>
                      <a:pt x="493" y="891"/>
                    </a:lnTo>
                    <a:lnTo>
                      <a:pt x="519" y="836"/>
                    </a:lnTo>
                    <a:lnTo>
                      <a:pt x="545" y="783"/>
                    </a:lnTo>
                    <a:lnTo>
                      <a:pt x="576" y="730"/>
                    </a:lnTo>
                    <a:lnTo>
                      <a:pt x="608" y="678"/>
                    </a:lnTo>
                    <a:lnTo>
                      <a:pt x="642" y="627"/>
                    </a:lnTo>
                    <a:lnTo>
                      <a:pt x="680" y="577"/>
                    </a:lnTo>
                    <a:lnTo>
                      <a:pt x="718" y="529"/>
                    </a:lnTo>
                    <a:lnTo>
                      <a:pt x="760" y="480"/>
                    </a:lnTo>
                    <a:lnTo>
                      <a:pt x="804" y="435"/>
                    </a:lnTo>
                    <a:close/>
                    <a:moveTo>
                      <a:pt x="2560" y="646"/>
                    </a:moveTo>
                    <a:lnTo>
                      <a:pt x="2560" y="646"/>
                    </a:lnTo>
                    <a:lnTo>
                      <a:pt x="2583" y="666"/>
                    </a:lnTo>
                    <a:lnTo>
                      <a:pt x="2604" y="685"/>
                    </a:lnTo>
                    <a:lnTo>
                      <a:pt x="2624" y="705"/>
                    </a:lnTo>
                    <a:lnTo>
                      <a:pt x="2646" y="727"/>
                    </a:lnTo>
                    <a:lnTo>
                      <a:pt x="2665" y="749"/>
                    </a:lnTo>
                    <a:lnTo>
                      <a:pt x="2684" y="770"/>
                    </a:lnTo>
                    <a:lnTo>
                      <a:pt x="2721" y="815"/>
                    </a:lnTo>
                    <a:lnTo>
                      <a:pt x="2754" y="861"/>
                    </a:lnTo>
                    <a:lnTo>
                      <a:pt x="2785" y="908"/>
                    </a:lnTo>
                    <a:lnTo>
                      <a:pt x="2814" y="956"/>
                    </a:lnTo>
                    <a:lnTo>
                      <a:pt x="2839" y="1007"/>
                    </a:lnTo>
                    <a:lnTo>
                      <a:pt x="2862" y="1056"/>
                    </a:lnTo>
                    <a:lnTo>
                      <a:pt x="2882" y="1108"/>
                    </a:lnTo>
                    <a:lnTo>
                      <a:pt x="2899" y="1162"/>
                    </a:lnTo>
                    <a:lnTo>
                      <a:pt x="2914" y="1214"/>
                    </a:lnTo>
                    <a:lnTo>
                      <a:pt x="2927" y="1269"/>
                    </a:lnTo>
                    <a:lnTo>
                      <a:pt x="2936" y="1323"/>
                    </a:lnTo>
                    <a:lnTo>
                      <a:pt x="2942" y="1378"/>
                    </a:lnTo>
                    <a:lnTo>
                      <a:pt x="2946" y="1433"/>
                    </a:lnTo>
                    <a:lnTo>
                      <a:pt x="2947" y="1487"/>
                    </a:lnTo>
                    <a:lnTo>
                      <a:pt x="2946" y="1543"/>
                    </a:lnTo>
                    <a:lnTo>
                      <a:pt x="2941" y="1598"/>
                    </a:lnTo>
                    <a:lnTo>
                      <a:pt x="2935" y="1652"/>
                    </a:lnTo>
                    <a:lnTo>
                      <a:pt x="2924" y="1707"/>
                    </a:lnTo>
                    <a:lnTo>
                      <a:pt x="2912" y="1761"/>
                    </a:lnTo>
                    <a:lnTo>
                      <a:pt x="2896" y="1814"/>
                    </a:lnTo>
                    <a:lnTo>
                      <a:pt x="2877" y="1867"/>
                    </a:lnTo>
                    <a:lnTo>
                      <a:pt x="2856" y="1919"/>
                    </a:lnTo>
                    <a:lnTo>
                      <a:pt x="2832" y="1970"/>
                    </a:lnTo>
                    <a:lnTo>
                      <a:pt x="2805" y="2021"/>
                    </a:lnTo>
                    <a:lnTo>
                      <a:pt x="2791" y="2045"/>
                    </a:lnTo>
                    <a:lnTo>
                      <a:pt x="2776" y="2069"/>
                    </a:lnTo>
                    <a:lnTo>
                      <a:pt x="2759" y="2094"/>
                    </a:lnTo>
                    <a:lnTo>
                      <a:pt x="2743" y="2118"/>
                    </a:lnTo>
                    <a:lnTo>
                      <a:pt x="2726" y="2141"/>
                    </a:lnTo>
                    <a:lnTo>
                      <a:pt x="2707" y="2165"/>
                    </a:lnTo>
                    <a:lnTo>
                      <a:pt x="2689" y="2186"/>
                    </a:lnTo>
                    <a:lnTo>
                      <a:pt x="2669" y="2209"/>
                    </a:lnTo>
                    <a:lnTo>
                      <a:pt x="2649" y="2231"/>
                    </a:lnTo>
                    <a:lnTo>
                      <a:pt x="2628" y="2252"/>
                    </a:lnTo>
                    <a:lnTo>
                      <a:pt x="2556" y="2181"/>
                    </a:lnTo>
                    <a:lnTo>
                      <a:pt x="2594" y="2142"/>
                    </a:lnTo>
                    <a:lnTo>
                      <a:pt x="2628" y="2100"/>
                    </a:lnTo>
                    <a:lnTo>
                      <a:pt x="2660" y="2058"/>
                    </a:lnTo>
                    <a:lnTo>
                      <a:pt x="2691" y="2015"/>
                    </a:lnTo>
                    <a:lnTo>
                      <a:pt x="2717" y="1970"/>
                    </a:lnTo>
                    <a:lnTo>
                      <a:pt x="2741" y="1925"/>
                    </a:lnTo>
                    <a:lnTo>
                      <a:pt x="2763" y="1879"/>
                    </a:lnTo>
                    <a:lnTo>
                      <a:pt x="2782" y="1832"/>
                    </a:lnTo>
                    <a:lnTo>
                      <a:pt x="2799" y="1783"/>
                    </a:lnTo>
                    <a:lnTo>
                      <a:pt x="2813" y="1735"/>
                    </a:lnTo>
                    <a:lnTo>
                      <a:pt x="2825" y="1686"/>
                    </a:lnTo>
                    <a:lnTo>
                      <a:pt x="2834" y="1636"/>
                    </a:lnTo>
                    <a:lnTo>
                      <a:pt x="2841" y="1586"/>
                    </a:lnTo>
                    <a:lnTo>
                      <a:pt x="2844" y="1537"/>
                    </a:lnTo>
                    <a:lnTo>
                      <a:pt x="2846" y="1487"/>
                    </a:lnTo>
                    <a:lnTo>
                      <a:pt x="2844" y="1436"/>
                    </a:lnTo>
                    <a:lnTo>
                      <a:pt x="2842" y="1387"/>
                    </a:lnTo>
                    <a:lnTo>
                      <a:pt x="2835" y="1337"/>
                    </a:lnTo>
                    <a:lnTo>
                      <a:pt x="2827" y="1288"/>
                    </a:lnTo>
                    <a:lnTo>
                      <a:pt x="2816" y="1239"/>
                    </a:lnTo>
                    <a:lnTo>
                      <a:pt x="2802" y="1191"/>
                    </a:lnTo>
                    <a:lnTo>
                      <a:pt x="2786" y="1143"/>
                    </a:lnTo>
                    <a:lnTo>
                      <a:pt x="2768" y="1097"/>
                    </a:lnTo>
                    <a:lnTo>
                      <a:pt x="2748" y="1050"/>
                    </a:lnTo>
                    <a:lnTo>
                      <a:pt x="2724" y="1005"/>
                    </a:lnTo>
                    <a:lnTo>
                      <a:pt x="2698" y="961"/>
                    </a:lnTo>
                    <a:lnTo>
                      <a:pt x="2670" y="918"/>
                    </a:lnTo>
                    <a:lnTo>
                      <a:pt x="2640" y="876"/>
                    </a:lnTo>
                    <a:lnTo>
                      <a:pt x="2607" y="836"/>
                    </a:lnTo>
                    <a:lnTo>
                      <a:pt x="2572" y="797"/>
                    </a:lnTo>
                    <a:lnTo>
                      <a:pt x="2534" y="760"/>
                    </a:lnTo>
                    <a:lnTo>
                      <a:pt x="2495" y="725"/>
                    </a:lnTo>
                    <a:lnTo>
                      <a:pt x="2560" y="64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2D2ED7C-F8DF-4A7D-9120-271E2E288A4A}"/>
                </a:ext>
              </a:extLst>
            </p:cNvPr>
            <p:cNvGrpSpPr/>
            <p:nvPr/>
          </p:nvGrpSpPr>
          <p:grpSpPr>
            <a:xfrm>
              <a:off x="911406" y="3853657"/>
              <a:ext cx="6477685" cy="592519"/>
              <a:chOff x="911406" y="3855918"/>
              <a:chExt cx="6477685" cy="59251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9538E5-B848-4CAC-825D-5C60830CD60E}"/>
                  </a:ext>
                </a:extLst>
              </p:cNvPr>
              <p:cNvSpPr txBox="1"/>
              <p:nvPr/>
            </p:nvSpPr>
            <p:spPr>
              <a:xfrm>
                <a:off x="1873046" y="3863662"/>
                <a:ext cx="5516045" cy="584775"/>
              </a:xfrm>
              <a:prstGeom prst="rect">
                <a:avLst/>
              </a:prstGeom>
              <a:noFill/>
              <a:ln w="15875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>
                    <a:solidFill>
                      <a:schemeClr val="accent5">
                        <a:lumMod val="75000"/>
                      </a:schemeClr>
                    </a:solidFill>
                  </a:rPr>
                  <a:t>Identifikasi</a:t>
                </a:r>
                <a:r>
                  <a:rPr lang="en-US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sz="1600" b="1" dirty="0" err="1">
                    <a:solidFill>
                      <a:schemeClr val="accent5">
                        <a:lumMod val="75000"/>
                      </a:schemeClr>
                    </a:solidFill>
                  </a:rPr>
                  <a:t>aplikasi</a:t>
                </a:r>
                <a:r>
                  <a:rPr lang="en-US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 yang </a:t>
                </a:r>
                <a:r>
                  <a:rPr lang="en-US" sz="1600" b="1" dirty="0" err="1">
                    <a:solidFill>
                      <a:schemeClr val="accent5">
                        <a:lumMod val="75000"/>
                      </a:schemeClr>
                    </a:solidFill>
                  </a:rPr>
                  <a:t>terkait</a:t>
                </a:r>
                <a:r>
                  <a:rPr lang="en-US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sz="1600" b="1" dirty="0" err="1">
                    <a:solidFill>
                      <a:schemeClr val="accent5">
                        <a:lumMod val="75000"/>
                      </a:schemeClr>
                    </a:solidFill>
                  </a:rPr>
                  <a:t>dengan</a:t>
                </a:r>
                <a:r>
                  <a:rPr lang="en-US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sz="1600" b="1" dirty="0" err="1">
                    <a:solidFill>
                      <a:schemeClr val="accent5">
                        <a:lumMod val="75000"/>
                      </a:schemeClr>
                    </a:solidFill>
                  </a:rPr>
                  <a:t>aktivitas</a:t>
                </a:r>
                <a:r>
                  <a:rPr lang="en-US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sz="1600" b="1" dirty="0" err="1">
                    <a:solidFill>
                      <a:schemeClr val="accent5">
                        <a:lumMod val="75000"/>
                      </a:schemeClr>
                    </a:solidFill>
                  </a:rPr>
                  <a:t>dalam</a:t>
                </a:r>
                <a:r>
                  <a:rPr lang="en-US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 proses </a:t>
                </a:r>
                <a:r>
                  <a:rPr lang="en-US" sz="1600" b="1" dirty="0" err="1">
                    <a:solidFill>
                      <a:schemeClr val="accent5">
                        <a:lumMod val="75000"/>
                      </a:schemeClr>
                    </a:solidFill>
                  </a:rPr>
                  <a:t>bisnis</a:t>
                </a:r>
                <a:endParaRPr lang="en-ID" sz="16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9" name="Freeform 54">
                <a:extLst>
                  <a:ext uri="{FF2B5EF4-FFF2-40B4-BE49-F238E27FC236}">
                    <a16:creationId xmlns:a16="http://schemas.microsoft.com/office/drawing/2014/main" id="{BFA086D7-A28A-4757-BCF5-B6471855449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11406" y="3855918"/>
                <a:ext cx="803275" cy="538763"/>
              </a:xfrm>
              <a:custGeom>
                <a:avLst/>
                <a:gdLst>
                  <a:gd name="T0" fmla="*/ 2147483647 w 5058"/>
                  <a:gd name="T1" fmla="*/ 2147483647 h 4763"/>
                  <a:gd name="T2" fmla="*/ 2147483647 w 5058"/>
                  <a:gd name="T3" fmla="*/ 2147483647 h 4763"/>
                  <a:gd name="T4" fmla="*/ 2147483647 w 5058"/>
                  <a:gd name="T5" fmla="*/ 2147483647 h 4763"/>
                  <a:gd name="T6" fmla="*/ 2147483647 w 5058"/>
                  <a:gd name="T7" fmla="*/ 2147483647 h 4763"/>
                  <a:gd name="T8" fmla="*/ 2147483647 w 5058"/>
                  <a:gd name="T9" fmla="*/ 2147483647 h 4763"/>
                  <a:gd name="T10" fmla="*/ 2147483647 w 5058"/>
                  <a:gd name="T11" fmla="*/ 2147483647 h 4763"/>
                  <a:gd name="T12" fmla="*/ 2147483647 w 5058"/>
                  <a:gd name="T13" fmla="*/ 2147483647 h 4763"/>
                  <a:gd name="T14" fmla="*/ 2147483647 w 5058"/>
                  <a:gd name="T15" fmla="*/ 2147483647 h 4763"/>
                  <a:gd name="T16" fmla="*/ 2147483647 w 5058"/>
                  <a:gd name="T17" fmla="*/ 2147483647 h 4763"/>
                  <a:gd name="T18" fmla="*/ 2147483647 w 5058"/>
                  <a:gd name="T19" fmla="*/ 2147483647 h 4763"/>
                  <a:gd name="T20" fmla="*/ 2147483647 w 5058"/>
                  <a:gd name="T21" fmla="*/ 2147483647 h 4763"/>
                  <a:gd name="T22" fmla="*/ 2147483647 w 5058"/>
                  <a:gd name="T23" fmla="*/ 2147483647 h 4763"/>
                  <a:gd name="T24" fmla="*/ 2147483647 w 5058"/>
                  <a:gd name="T25" fmla="*/ 2147483647 h 4763"/>
                  <a:gd name="T26" fmla="*/ 2147483647 w 5058"/>
                  <a:gd name="T27" fmla="*/ 2147483647 h 4763"/>
                  <a:gd name="T28" fmla="*/ 2147483647 w 5058"/>
                  <a:gd name="T29" fmla="*/ 2147483647 h 4763"/>
                  <a:gd name="T30" fmla="*/ 2147483647 w 5058"/>
                  <a:gd name="T31" fmla="*/ 2147483647 h 4763"/>
                  <a:gd name="T32" fmla="*/ 2147483647 w 5058"/>
                  <a:gd name="T33" fmla="*/ 2147483647 h 4763"/>
                  <a:gd name="T34" fmla="*/ 2147483647 w 5058"/>
                  <a:gd name="T35" fmla="*/ 2147483647 h 4763"/>
                  <a:gd name="T36" fmla="*/ 2147483647 w 5058"/>
                  <a:gd name="T37" fmla="*/ 2147483647 h 4763"/>
                  <a:gd name="T38" fmla="*/ 2147483647 w 5058"/>
                  <a:gd name="T39" fmla="*/ 2147483647 h 4763"/>
                  <a:gd name="T40" fmla="*/ 2147483647 w 5058"/>
                  <a:gd name="T41" fmla="*/ 2147483647 h 4763"/>
                  <a:gd name="T42" fmla="*/ 2147483647 w 5058"/>
                  <a:gd name="T43" fmla="*/ 2147483647 h 4763"/>
                  <a:gd name="T44" fmla="*/ 2147483647 w 5058"/>
                  <a:gd name="T45" fmla="*/ 2147483647 h 4763"/>
                  <a:gd name="T46" fmla="*/ 2147483647 w 5058"/>
                  <a:gd name="T47" fmla="*/ 2147483647 h 4763"/>
                  <a:gd name="T48" fmla="*/ 2147483647 w 5058"/>
                  <a:gd name="T49" fmla="*/ 2147483647 h 4763"/>
                  <a:gd name="T50" fmla="*/ 2147483647 w 5058"/>
                  <a:gd name="T51" fmla="*/ 2147483647 h 4763"/>
                  <a:gd name="T52" fmla="*/ 2147483647 w 5058"/>
                  <a:gd name="T53" fmla="*/ 2147483647 h 4763"/>
                  <a:gd name="T54" fmla="*/ 2147483647 w 5058"/>
                  <a:gd name="T55" fmla="*/ 2147483647 h 4763"/>
                  <a:gd name="T56" fmla="*/ 2147483647 w 5058"/>
                  <a:gd name="T57" fmla="*/ 2147483647 h 4763"/>
                  <a:gd name="T58" fmla="*/ 2147483647 w 5058"/>
                  <a:gd name="T59" fmla="*/ 2147483647 h 4763"/>
                  <a:gd name="T60" fmla="*/ 2147483647 w 5058"/>
                  <a:gd name="T61" fmla="*/ 2147483647 h 4763"/>
                  <a:gd name="T62" fmla="*/ 2147483647 w 5058"/>
                  <a:gd name="T63" fmla="*/ 2147483647 h 4763"/>
                  <a:gd name="T64" fmla="*/ 2147483647 w 5058"/>
                  <a:gd name="T65" fmla="*/ 2147483647 h 4763"/>
                  <a:gd name="T66" fmla="*/ 2147483647 w 5058"/>
                  <a:gd name="T67" fmla="*/ 2147483647 h 4763"/>
                  <a:gd name="T68" fmla="*/ 2147483647 w 5058"/>
                  <a:gd name="T69" fmla="*/ 2147483647 h 4763"/>
                  <a:gd name="T70" fmla="*/ 2147483647 w 5058"/>
                  <a:gd name="T71" fmla="*/ 2147483647 h 4763"/>
                  <a:gd name="T72" fmla="*/ 2147483647 w 5058"/>
                  <a:gd name="T73" fmla="*/ 2147483647 h 4763"/>
                  <a:gd name="T74" fmla="*/ 2147483647 w 5058"/>
                  <a:gd name="T75" fmla="*/ 2147483647 h 4763"/>
                  <a:gd name="T76" fmla="*/ 2147483647 w 5058"/>
                  <a:gd name="T77" fmla="*/ 2147483647 h 4763"/>
                  <a:gd name="T78" fmla="*/ 2147483647 w 5058"/>
                  <a:gd name="T79" fmla="*/ 2147483647 h 4763"/>
                  <a:gd name="T80" fmla="*/ 2147483647 w 5058"/>
                  <a:gd name="T81" fmla="*/ 2147483647 h 4763"/>
                  <a:gd name="T82" fmla="*/ 2147483647 w 5058"/>
                  <a:gd name="T83" fmla="*/ 2147483647 h 4763"/>
                  <a:gd name="T84" fmla="*/ 2147483647 w 5058"/>
                  <a:gd name="T85" fmla="*/ 2147483647 h 4763"/>
                  <a:gd name="T86" fmla="*/ 2147483647 w 5058"/>
                  <a:gd name="T87" fmla="*/ 2147483647 h 4763"/>
                  <a:gd name="T88" fmla="*/ 2147483647 w 5058"/>
                  <a:gd name="T89" fmla="*/ 2147483647 h 4763"/>
                  <a:gd name="T90" fmla="*/ 2147483647 w 5058"/>
                  <a:gd name="T91" fmla="*/ 2147483647 h 4763"/>
                  <a:gd name="T92" fmla="*/ 2147483647 w 5058"/>
                  <a:gd name="T93" fmla="*/ 2147483647 h 4763"/>
                  <a:gd name="T94" fmla="*/ 2147483647 w 5058"/>
                  <a:gd name="T95" fmla="*/ 2147483647 h 4763"/>
                  <a:gd name="T96" fmla="*/ 2147483647 w 5058"/>
                  <a:gd name="T97" fmla="*/ 2147483647 h 4763"/>
                  <a:gd name="T98" fmla="*/ 2147483647 w 5058"/>
                  <a:gd name="T99" fmla="*/ 2147483647 h 4763"/>
                  <a:gd name="T100" fmla="*/ 2147483647 w 5058"/>
                  <a:gd name="T101" fmla="*/ 2147483647 h 4763"/>
                  <a:gd name="T102" fmla="*/ 2147483647 w 5058"/>
                  <a:gd name="T103" fmla="*/ 2147483647 h 4763"/>
                  <a:gd name="T104" fmla="*/ 2147483647 w 5058"/>
                  <a:gd name="T105" fmla="*/ 2147483647 h 4763"/>
                  <a:gd name="T106" fmla="*/ 2147483647 w 5058"/>
                  <a:gd name="T107" fmla="*/ 2147483647 h 4763"/>
                  <a:gd name="T108" fmla="*/ 2147483647 w 5058"/>
                  <a:gd name="T109" fmla="*/ 2147483647 h 4763"/>
                  <a:gd name="T110" fmla="*/ 2147483647 w 5058"/>
                  <a:gd name="T111" fmla="*/ 2147483647 h 4763"/>
                  <a:gd name="T112" fmla="*/ 2147483647 w 5058"/>
                  <a:gd name="T113" fmla="*/ 2147483647 h 4763"/>
                  <a:gd name="T114" fmla="*/ 2147483647 w 5058"/>
                  <a:gd name="T115" fmla="*/ 2147483647 h 4763"/>
                  <a:gd name="T116" fmla="*/ 2147483647 w 5058"/>
                  <a:gd name="T117" fmla="*/ 2147483647 h 4763"/>
                  <a:gd name="T118" fmla="*/ 2147483647 w 5058"/>
                  <a:gd name="T119" fmla="*/ 2147483647 h 4763"/>
                  <a:gd name="T120" fmla="*/ 2147483647 w 5058"/>
                  <a:gd name="T121" fmla="*/ 2147483647 h 476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5058"/>
                  <a:gd name="T184" fmla="*/ 0 h 4763"/>
                  <a:gd name="T185" fmla="*/ 5058 w 5058"/>
                  <a:gd name="T186" fmla="*/ 4763 h 476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5058" h="4763">
                    <a:moveTo>
                      <a:pt x="3102" y="3207"/>
                    </a:moveTo>
                    <a:lnTo>
                      <a:pt x="2609" y="2529"/>
                    </a:lnTo>
                    <a:lnTo>
                      <a:pt x="3365" y="2284"/>
                    </a:lnTo>
                    <a:lnTo>
                      <a:pt x="3365" y="2176"/>
                    </a:lnTo>
                    <a:lnTo>
                      <a:pt x="2580" y="2430"/>
                    </a:lnTo>
                    <a:lnTo>
                      <a:pt x="2580" y="1604"/>
                    </a:lnTo>
                    <a:lnTo>
                      <a:pt x="2477" y="1604"/>
                    </a:lnTo>
                    <a:lnTo>
                      <a:pt x="2477" y="2430"/>
                    </a:lnTo>
                    <a:lnTo>
                      <a:pt x="1692" y="2176"/>
                    </a:lnTo>
                    <a:lnTo>
                      <a:pt x="1692" y="2284"/>
                    </a:lnTo>
                    <a:lnTo>
                      <a:pt x="2447" y="2529"/>
                    </a:lnTo>
                    <a:lnTo>
                      <a:pt x="1954" y="3207"/>
                    </a:lnTo>
                    <a:lnTo>
                      <a:pt x="2082" y="3207"/>
                    </a:lnTo>
                    <a:lnTo>
                      <a:pt x="2528" y="2593"/>
                    </a:lnTo>
                    <a:lnTo>
                      <a:pt x="2975" y="3207"/>
                    </a:lnTo>
                    <a:lnTo>
                      <a:pt x="3102" y="3207"/>
                    </a:lnTo>
                    <a:close/>
                    <a:moveTo>
                      <a:pt x="789" y="1778"/>
                    </a:moveTo>
                    <a:lnTo>
                      <a:pt x="288" y="2277"/>
                    </a:lnTo>
                    <a:lnTo>
                      <a:pt x="324" y="2315"/>
                    </a:lnTo>
                    <a:lnTo>
                      <a:pt x="825" y="1814"/>
                    </a:lnTo>
                    <a:lnTo>
                      <a:pt x="789" y="1778"/>
                    </a:lnTo>
                    <a:close/>
                    <a:moveTo>
                      <a:pt x="775" y="2448"/>
                    </a:moveTo>
                    <a:lnTo>
                      <a:pt x="775" y="2448"/>
                    </a:lnTo>
                    <a:lnTo>
                      <a:pt x="767" y="2450"/>
                    </a:lnTo>
                    <a:lnTo>
                      <a:pt x="760" y="2451"/>
                    </a:lnTo>
                    <a:lnTo>
                      <a:pt x="754" y="2455"/>
                    </a:lnTo>
                    <a:lnTo>
                      <a:pt x="749" y="2459"/>
                    </a:lnTo>
                    <a:lnTo>
                      <a:pt x="745" y="2464"/>
                    </a:lnTo>
                    <a:lnTo>
                      <a:pt x="741" y="2470"/>
                    </a:lnTo>
                    <a:lnTo>
                      <a:pt x="740" y="2477"/>
                    </a:lnTo>
                    <a:lnTo>
                      <a:pt x="739" y="2484"/>
                    </a:lnTo>
                    <a:lnTo>
                      <a:pt x="740" y="2492"/>
                    </a:lnTo>
                    <a:lnTo>
                      <a:pt x="741" y="2499"/>
                    </a:lnTo>
                    <a:lnTo>
                      <a:pt x="745" y="2505"/>
                    </a:lnTo>
                    <a:lnTo>
                      <a:pt x="749" y="2510"/>
                    </a:lnTo>
                    <a:lnTo>
                      <a:pt x="754" y="2514"/>
                    </a:lnTo>
                    <a:lnTo>
                      <a:pt x="760" y="2518"/>
                    </a:lnTo>
                    <a:lnTo>
                      <a:pt x="767" y="2519"/>
                    </a:lnTo>
                    <a:lnTo>
                      <a:pt x="775" y="2520"/>
                    </a:lnTo>
                    <a:lnTo>
                      <a:pt x="782" y="2519"/>
                    </a:lnTo>
                    <a:lnTo>
                      <a:pt x="789" y="2518"/>
                    </a:lnTo>
                    <a:lnTo>
                      <a:pt x="795" y="2514"/>
                    </a:lnTo>
                    <a:lnTo>
                      <a:pt x="800" y="2510"/>
                    </a:lnTo>
                    <a:lnTo>
                      <a:pt x="804" y="2505"/>
                    </a:lnTo>
                    <a:lnTo>
                      <a:pt x="808" y="2499"/>
                    </a:lnTo>
                    <a:lnTo>
                      <a:pt x="809" y="2492"/>
                    </a:lnTo>
                    <a:lnTo>
                      <a:pt x="811" y="2484"/>
                    </a:lnTo>
                    <a:lnTo>
                      <a:pt x="809" y="2477"/>
                    </a:lnTo>
                    <a:lnTo>
                      <a:pt x="808" y="2470"/>
                    </a:lnTo>
                    <a:lnTo>
                      <a:pt x="804" y="2464"/>
                    </a:lnTo>
                    <a:lnTo>
                      <a:pt x="800" y="2459"/>
                    </a:lnTo>
                    <a:lnTo>
                      <a:pt x="795" y="2455"/>
                    </a:lnTo>
                    <a:lnTo>
                      <a:pt x="789" y="2451"/>
                    </a:lnTo>
                    <a:lnTo>
                      <a:pt x="782" y="2450"/>
                    </a:lnTo>
                    <a:lnTo>
                      <a:pt x="775" y="2448"/>
                    </a:lnTo>
                    <a:close/>
                    <a:moveTo>
                      <a:pt x="1329" y="2371"/>
                    </a:moveTo>
                    <a:lnTo>
                      <a:pt x="220" y="2371"/>
                    </a:lnTo>
                    <a:lnTo>
                      <a:pt x="220" y="1725"/>
                    </a:lnTo>
                    <a:lnTo>
                      <a:pt x="1226" y="1725"/>
                    </a:lnTo>
                    <a:lnTo>
                      <a:pt x="1226" y="1674"/>
                    </a:lnTo>
                    <a:lnTo>
                      <a:pt x="169" y="1674"/>
                    </a:lnTo>
                    <a:lnTo>
                      <a:pt x="169" y="2423"/>
                    </a:lnTo>
                    <a:lnTo>
                      <a:pt x="1381" y="2423"/>
                    </a:lnTo>
                    <a:lnTo>
                      <a:pt x="1381" y="1674"/>
                    </a:lnTo>
                    <a:lnTo>
                      <a:pt x="1329" y="1674"/>
                    </a:lnTo>
                    <a:lnTo>
                      <a:pt x="1329" y="2371"/>
                    </a:lnTo>
                    <a:close/>
                    <a:moveTo>
                      <a:pt x="1126" y="2797"/>
                    </a:moveTo>
                    <a:lnTo>
                      <a:pt x="1004" y="2708"/>
                    </a:lnTo>
                    <a:lnTo>
                      <a:pt x="1004" y="2661"/>
                    </a:lnTo>
                    <a:lnTo>
                      <a:pt x="1499" y="2661"/>
                    </a:lnTo>
                    <a:lnTo>
                      <a:pt x="1508" y="2659"/>
                    </a:lnTo>
                    <a:lnTo>
                      <a:pt x="1518" y="2657"/>
                    </a:lnTo>
                    <a:lnTo>
                      <a:pt x="1527" y="2652"/>
                    </a:lnTo>
                    <a:lnTo>
                      <a:pt x="1535" y="2645"/>
                    </a:lnTo>
                    <a:lnTo>
                      <a:pt x="1541" y="2638"/>
                    </a:lnTo>
                    <a:lnTo>
                      <a:pt x="1545" y="2629"/>
                    </a:lnTo>
                    <a:lnTo>
                      <a:pt x="1549" y="2620"/>
                    </a:lnTo>
                    <a:lnTo>
                      <a:pt x="1550" y="2609"/>
                    </a:lnTo>
                    <a:lnTo>
                      <a:pt x="1550" y="1552"/>
                    </a:lnTo>
                    <a:lnTo>
                      <a:pt x="1549" y="1541"/>
                    </a:lnTo>
                    <a:lnTo>
                      <a:pt x="1545" y="1531"/>
                    </a:lnTo>
                    <a:lnTo>
                      <a:pt x="1541" y="1523"/>
                    </a:lnTo>
                    <a:lnTo>
                      <a:pt x="1535" y="1516"/>
                    </a:lnTo>
                    <a:lnTo>
                      <a:pt x="1527" y="1509"/>
                    </a:lnTo>
                    <a:lnTo>
                      <a:pt x="1518" y="1504"/>
                    </a:lnTo>
                    <a:lnTo>
                      <a:pt x="1508" y="1501"/>
                    </a:lnTo>
                    <a:lnTo>
                      <a:pt x="1499" y="1500"/>
                    </a:lnTo>
                    <a:lnTo>
                      <a:pt x="51" y="1500"/>
                    </a:lnTo>
                    <a:lnTo>
                      <a:pt x="41" y="1501"/>
                    </a:lnTo>
                    <a:lnTo>
                      <a:pt x="31" y="1504"/>
                    </a:lnTo>
                    <a:lnTo>
                      <a:pt x="23" y="1509"/>
                    </a:lnTo>
                    <a:lnTo>
                      <a:pt x="15" y="1516"/>
                    </a:lnTo>
                    <a:lnTo>
                      <a:pt x="9" y="1523"/>
                    </a:lnTo>
                    <a:lnTo>
                      <a:pt x="4" y="1531"/>
                    </a:lnTo>
                    <a:lnTo>
                      <a:pt x="0" y="1541"/>
                    </a:lnTo>
                    <a:lnTo>
                      <a:pt x="0" y="1552"/>
                    </a:lnTo>
                    <a:lnTo>
                      <a:pt x="0" y="2609"/>
                    </a:lnTo>
                    <a:lnTo>
                      <a:pt x="0" y="2620"/>
                    </a:lnTo>
                    <a:lnTo>
                      <a:pt x="4" y="2629"/>
                    </a:lnTo>
                    <a:lnTo>
                      <a:pt x="9" y="2638"/>
                    </a:lnTo>
                    <a:lnTo>
                      <a:pt x="15" y="2645"/>
                    </a:lnTo>
                    <a:lnTo>
                      <a:pt x="23" y="2652"/>
                    </a:lnTo>
                    <a:lnTo>
                      <a:pt x="31" y="2657"/>
                    </a:lnTo>
                    <a:lnTo>
                      <a:pt x="41" y="2659"/>
                    </a:lnTo>
                    <a:lnTo>
                      <a:pt x="51" y="2661"/>
                    </a:lnTo>
                    <a:lnTo>
                      <a:pt x="546" y="2661"/>
                    </a:lnTo>
                    <a:lnTo>
                      <a:pt x="546" y="2708"/>
                    </a:lnTo>
                    <a:lnTo>
                      <a:pt x="423" y="2797"/>
                    </a:lnTo>
                    <a:lnTo>
                      <a:pt x="416" y="2804"/>
                    </a:lnTo>
                    <a:lnTo>
                      <a:pt x="409" y="2810"/>
                    </a:lnTo>
                    <a:lnTo>
                      <a:pt x="404" y="2818"/>
                    </a:lnTo>
                    <a:lnTo>
                      <a:pt x="400" y="2825"/>
                    </a:lnTo>
                    <a:lnTo>
                      <a:pt x="398" y="2833"/>
                    </a:lnTo>
                    <a:lnTo>
                      <a:pt x="396" y="2841"/>
                    </a:lnTo>
                    <a:lnTo>
                      <a:pt x="396" y="2849"/>
                    </a:lnTo>
                    <a:lnTo>
                      <a:pt x="398" y="2855"/>
                    </a:lnTo>
                    <a:lnTo>
                      <a:pt x="400" y="2863"/>
                    </a:lnTo>
                    <a:lnTo>
                      <a:pt x="404" y="2869"/>
                    </a:lnTo>
                    <a:lnTo>
                      <a:pt x="409" y="2874"/>
                    </a:lnTo>
                    <a:lnTo>
                      <a:pt x="416" y="2879"/>
                    </a:lnTo>
                    <a:lnTo>
                      <a:pt x="423" y="2883"/>
                    </a:lnTo>
                    <a:lnTo>
                      <a:pt x="432" y="2887"/>
                    </a:lnTo>
                    <a:lnTo>
                      <a:pt x="441" y="2888"/>
                    </a:lnTo>
                    <a:lnTo>
                      <a:pt x="453" y="2890"/>
                    </a:lnTo>
                    <a:lnTo>
                      <a:pt x="1096" y="2890"/>
                    </a:lnTo>
                    <a:lnTo>
                      <a:pt x="1108" y="2888"/>
                    </a:lnTo>
                    <a:lnTo>
                      <a:pt x="1118" y="2887"/>
                    </a:lnTo>
                    <a:lnTo>
                      <a:pt x="1126" y="2883"/>
                    </a:lnTo>
                    <a:lnTo>
                      <a:pt x="1134" y="2879"/>
                    </a:lnTo>
                    <a:lnTo>
                      <a:pt x="1140" y="2874"/>
                    </a:lnTo>
                    <a:lnTo>
                      <a:pt x="1145" y="2869"/>
                    </a:lnTo>
                    <a:lnTo>
                      <a:pt x="1149" y="2863"/>
                    </a:lnTo>
                    <a:lnTo>
                      <a:pt x="1152" y="2855"/>
                    </a:lnTo>
                    <a:lnTo>
                      <a:pt x="1153" y="2849"/>
                    </a:lnTo>
                    <a:lnTo>
                      <a:pt x="1153" y="2841"/>
                    </a:lnTo>
                    <a:lnTo>
                      <a:pt x="1152" y="2833"/>
                    </a:lnTo>
                    <a:lnTo>
                      <a:pt x="1149" y="2825"/>
                    </a:lnTo>
                    <a:lnTo>
                      <a:pt x="1145" y="2818"/>
                    </a:lnTo>
                    <a:lnTo>
                      <a:pt x="1140" y="2810"/>
                    </a:lnTo>
                    <a:lnTo>
                      <a:pt x="1134" y="2804"/>
                    </a:lnTo>
                    <a:lnTo>
                      <a:pt x="1126" y="2797"/>
                    </a:lnTo>
                    <a:close/>
                    <a:moveTo>
                      <a:pt x="103" y="2558"/>
                    </a:moveTo>
                    <a:lnTo>
                      <a:pt x="103" y="1603"/>
                    </a:lnTo>
                    <a:lnTo>
                      <a:pt x="1448" y="1603"/>
                    </a:lnTo>
                    <a:lnTo>
                      <a:pt x="1448" y="2558"/>
                    </a:lnTo>
                    <a:lnTo>
                      <a:pt x="103" y="2558"/>
                    </a:lnTo>
                    <a:close/>
                    <a:moveTo>
                      <a:pt x="605" y="2787"/>
                    </a:moveTo>
                    <a:lnTo>
                      <a:pt x="621" y="2774"/>
                    </a:lnTo>
                    <a:lnTo>
                      <a:pt x="632" y="2764"/>
                    </a:lnTo>
                    <a:lnTo>
                      <a:pt x="636" y="2758"/>
                    </a:lnTo>
                    <a:lnTo>
                      <a:pt x="641" y="2752"/>
                    </a:lnTo>
                    <a:lnTo>
                      <a:pt x="643" y="2744"/>
                    </a:lnTo>
                    <a:lnTo>
                      <a:pt x="646" y="2735"/>
                    </a:lnTo>
                    <a:lnTo>
                      <a:pt x="647" y="2725"/>
                    </a:lnTo>
                    <a:lnTo>
                      <a:pt x="648" y="2713"/>
                    </a:lnTo>
                    <a:lnTo>
                      <a:pt x="648" y="2609"/>
                    </a:lnTo>
                    <a:lnTo>
                      <a:pt x="901" y="2609"/>
                    </a:lnTo>
                    <a:lnTo>
                      <a:pt x="901" y="2713"/>
                    </a:lnTo>
                    <a:lnTo>
                      <a:pt x="902" y="2725"/>
                    </a:lnTo>
                    <a:lnTo>
                      <a:pt x="903" y="2735"/>
                    </a:lnTo>
                    <a:lnTo>
                      <a:pt x="906" y="2744"/>
                    </a:lnTo>
                    <a:lnTo>
                      <a:pt x="908" y="2752"/>
                    </a:lnTo>
                    <a:lnTo>
                      <a:pt x="914" y="2758"/>
                    </a:lnTo>
                    <a:lnTo>
                      <a:pt x="917" y="2764"/>
                    </a:lnTo>
                    <a:lnTo>
                      <a:pt x="928" y="2774"/>
                    </a:lnTo>
                    <a:lnTo>
                      <a:pt x="944" y="2787"/>
                    </a:lnTo>
                    <a:lnTo>
                      <a:pt x="605" y="2787"/>
                    </a:lnTo>
                    <a:close/>
                    <a:moveTo>
                      <a:pt x="497" y="2318"/>
                    </a:moveTo>
                    <a:lnTo>
                      <a:pt x="715" y="2100"/>
                    </a:lnTo>
                    <a:lnTo>
                      <a:pt x="678" y="2062"/>
                    </a:lnTo>
                    <a:lnTo>
                      <a:pt x="459" y="2281"/>
                    </a:lnTo>
                    <a:lnTo>
                      <a:pt x="497" y="2318"/>
                    </a:lnTo>
                    <a:close/>
                    <a:moveTo>
                      <a:pt x="1570" y="4322"/>
                    </a:moveTo>
                    <a:lnTo>
                      <a:pt x="1570" y="4322"/>
                    </a:lnTo>
                    <a:lnTo>
                      <a:pt x="1563" y="4323"/>
                    </a:lnTo>
                    <a:lnTo>
                      <a:pt x="1556" y="4326"/>
                    </a:lnTo>
                    <a:lnTo>
                      <a:pt x="1550" y="4328"/>
                    </a:lnTo>
                    <a:lnTo>
                      <a:pt x="1544" y="4333"/>
                    </a:lnTo>
                    <a:lnTo>
                      <a:pt x="1540" y="4338"/>
                    </a:lnTo>
                    <a:lnTo>
                      <a:pt x="1536" y="4344"/>
                    </a:lnTo>
                    <a:lnTo>
                      <a:pt x="1535" y="4351"/>
                    </a:lnTo>
                    <a:lnTo>
                      <a:pt x="1534" y="4358"/>
                    </a:lnTo>
                    <a:lnTo>
                      <a:pt x="1535" y="4365"/>
                    </a:lnTo>
                    <a:lnTo>
                      <a:pt x="1536" y="4372"/>
                    </a:lnTo>
                    <a:lnTo>
                      <a:pt x="1540" y="4378"/>
                    </a:lnTo>
                    <a:lnTo>
                      <a:pt x="1544" y="4383"/>
                    </a:lnTo>
                    <a:lnTo>
                      <a:pt x="1550" y="4387"/>
                    </a:lnTo>
                    <a:lnTo>
                      <a:pt x="1556" y="4391"/>
                    </a:lnTo>
                    <a:lnTo>
                      <a:pt x="1563" y="4394"/>
                    </a:lnTo>
                    <a:lnTo>
                      <a:pt x="1570" y="4394"/>
                    </a:lnTo>
                    <a:lnTo>
                      <a:pt x="1577" y="4394"/>
                    </a:lnTo>
                    <a:lnTo>
                      <a:pt x="1584" y="4391"/>
                    </a:lnTo>
                    <a:lnTo>
                      <a:pt x="1590" y="4387"/>
                    </a:lnTo>
                    <a:lnTo>
                      <a:pt x="1596" y="4383"/>
                    </a:lnTo>
                    <a:lnTo>
                      <a:pt x="1599" y="4378"/>
                    </a:lnTo>
                    <a:lnTo>
                      <a:pt x="1603" y="4372"/>
                    </a:lnTo>
                    <a:lnTo>
                      <a:pt x="1606" y="4365"/>
                    </a:lnTo>
                    <a:lnTo>
                      <a:pt x="1606" y="4358"/>
                    </a:lnTo>
                    <a:lnTo>
                      <a:pt x="1606" y="4351"/>
                    </a:lnTo>
                    <a:lnTo>
                      <a:pt x="1603" y="4344"/>
                    </a:lnTo>
                    <a:lnTo>
                      <a:pt x="1599" y="4338"/>
                    </a:lnTo>
                    <a:lnTo>
                      <a:pt x="1596" y="4333"/>
                    </a:lnTo>
                    <a:lnTo>
                      <a:pt x="1590" y="4328"/>
                    </a:lnTo>
                    <a:lnTo>
                      <a:pt x="1584" y="4326"/>
                    </a:lnTo>
                    <a:lnTo>
                      <a:pt x="1577" y="4323"/>
                    </a:lnTo>
                    <a:lnTo>
                      <a:pt x="1570" y="4322"/>
                    </a:lnTo>
                    <a:close/>
                    <a:moveTo>
                      <a:pt x="2176" y="3547"/>
                    </a:moveTo>
                    <a:lnTo>
                      <a:pt x="2124" y="3547"/>
                    </a:lnTo>
                    <a:lnTo>
                      <a:pt x="2124" y="4244"/>
                    </a:lnTo>
                    <a:lnTo>
                      <a:pt x="1015" y="4244"/>
                    </a:lnTo>
                    <a:lnTo>
                      <a:pt x="1015" y="3599"/>
                    </a:lnTo>
                    <a:lnTo>
                      <a:pt x="2021" y="3599"/>
                    </a:lnTo>
                    <a:lnTo>
                      <a:pt x="2021" y="3547"/>
                    </a:lnTo>
                    <a:lnTo>
                      <a:pt x="964" y="3547"/>
                    </a:lnTo>
                    <a:lnTo>
                      <a:pt x="964" y="4296"/>
                    </a:lnTo>
                    <a:lnTo>
                      <a:pt x="2176" y="4296"/>
                    </a:lnTo>
                    <a:lnTo>
                      <a:pt x="2176" y="3547"/>
                    </a:lnTo>
                    <a:close/>
                    <a:moveTo>
                      <a:pt x="2294" y="3373"/>
                    </a:moveTo>
                    <a:lnTo>
                      <a:pt x="847" y="3373"/>
                    </a:lnTo>
                    <a:lnTo>
                      <a:pt x="836" y="3375"/>
                    </a:lnTo>
                    <a:lnTo>
                      <a:pt x="826" y="3377"/>
                    </a:lnTo>
                    <a:lnTo>
                      <a:pt x="818" y="3382"/>
                    </a:lnTo>
                    <a:lnTo>
                      <a:pt x="811" y="3389"/>
                    </a:lnTo>
                    <a:lnTo>
                      <a:pt x="804" y="3397"/>
                    </a:lnTo>
                    <a:lnTo>
                      <a:pt x="799" y="3406"/>
                    </a:lnTo>
                    <a:lnTo>
                      <a:pt x="796" y="3415"/>
                    </a:lnTo>
                    <a:lnTo>
                      <a:pt x="795" y="3425"/>
                    </a:lnTo>
                    <a:lnTo>
                      <a:pt x="795" y="4484"/>
                    </a:lnTo>
                    <a:lnTo>
                      <a:pt x="796" y="4493"/>
                    </a:lnTo>
                    <a:lnTo>
                      <a:pt x="799" y="4503"/>
                    </a:lnTo>
                    <a:lnTo>
                      <a:pt x="804" y="4512"/>
                    </a:lnTo>
                    <a:lnTo>
                      <a:pt x="811" y="4520"/>
                    </a:lnTo>
                    <a:lnTo>
                      <a:pt x="818" y="4526"/>
                    </a:lnTo>
                    <a:lnTo>
                      <a:pt x="826" y="4530"/>
                    </a:lnTo>
                    <a:lnTo>
                      <a:pt x="836" y="4534"/>
                    </a:lnTo>
                    <a:lnTo>
                      <a:pt x="847" y="4535"/>
                    </a:lnTo>
                    <a:lnTo>
                      <a:pt x="1341" y="4535"/>
                    </a:lnTo>
                    <a:lnTo>
                      <a:pt x="1341" y="4583"/>
                    </a:lnTo>
                    <a:lnTo>
                      <a:pt x="1220" y="4670"/>
                    </a:lnTo>
                    <a:lnTo>
                      <a:pt x="1212" y="4677"/>
                    </a:lnTo>
                    <a:lnTo>
                      <a:pt x="1206" y="4683"/>
                    </a:lnTo>
                    <a:lnTo>
                      <a:pt x="1200" y="4691"/>
                    </a:lnTo>
                    <a:lnTo>
                      <a:pt x="1195" y="4699"/>
                    </a:lnTo>
                    <a:lnTo>
                      <a:pt x="1193" y="4706"/>
                    </a:lnTo>
                    <a:lnTo>
                      <a:pt x="1191" y="4714"/>
                    </a:lnTo>
                    <a:lnTo>
                      <a:pt x="1191" y="4722"/>
                    </a:lnTo>
                    <a:lnTo>
                      <a:pt x="1193" y="4730"/>
                    </a:lnTo>
                    <a:lnTo>
                      <a:pt x="1195" y="4736"/>
                    </a:lnTo>
                    <a:lnTo>
                      <a:pt x="1199" y="4742"/>
                    </a:lnTo>
                    <a:lnTo>
                      <a:pt x="1204" y="4749"/>
                    </a:lnTo>
                    <a:lnTo>
                      <a:pt x="1211" y="4754"/>
                    </a:lnTo>
                    <a:lnTo>
                      <a:pt x="1219" y="4758"/>
                    </a:lnTo>
                    <a:lnTo>
                      <a:pt x="1228" y="4760"/>
                    </a:lnTo>
                    <a:lnTo>
                      <a:pt x="1238" y="4763"/>
                    </a:lnTo>
                    <a:lnTo>
                      <a:pt x="1249" y="4763"/>
                    </a:lnTo>
                    <a:lnTo>
                      <a:pt x="1891" y="4763"/>
                    </a:lnTo>
                    <a:lnTo>
                      <a:pt x="1903" y="4763"/>
                    </a:lnTo>
                    <a:lnTo>
                      <a:pt x="1913" y="4760"/>
                    </a:lnTo>
                    <a:lnTo>
                      <a:pt x="1922" y="4758"/>
                    </a:lnTo>
                    <a:lnTo>
                      <a:pt x="1929" y="4754"/>
                    </a:lnTo>
                    <a:lnTo>
                      <a:pt x="1935" y="4749"/>
                    </a:lnTo>
                    <a:lnTo>
                      <a:pt x="1940" y="4742"/>
                    </a:lnTo>
                    <a:lnTo>
                      <a:pt x="1944" y="4736"/>
                    </a:lnTo>
                    <a:lnTo>
                      <a:pt x="1947" y="4730"/>
                    </a:lnTo>
                    <a:lnTo>
                      <a:pt x="1948" y="4722"/>
                    </a:lnTo>
                    <a:lnTo>
                      <a:pt x="1948" y="4714"/>
                    </a:lnTo>
                    <a:lnTo>
                      <a:pt x="1947" y="4706"/>
                    </a:lnTo>
                    <a:lnTo>
                      <a:pt x="1944" y="4699"/>
                    </a:lnTo>
                    <a:lnTo>
                      <a:pt x="1940" y="4691"/>
                    </a:lnTo>
                    <a:lnTo>
                      <a:pt x="1935" y="4683"/>
                    </a:lnTo>
                    <a:lnTo>
                      <a:pt x="1929" y="4677"/>
                    </a:lnTo>
                    <a:lnTo>
                      <a:pt x="1921" y="4670"/>
                    </a:lnTo>
                    <a:lnTo>
                      <a:pt x="1800" y="4583"/>
                    </a:lnTo>
                    <a:lnTo>
                      <a:pt x="1800" y="4535"/>
                    </a:lnTo>
                    <a:lnTo>
                      <a:pt x="2294" y="4535"/>
                    </a:lnTo>
                    <a:lnTo>
                      <a:pt x="2304" y="4534"/>
                    </a:lnTo>
                    <a:lnTo>
                      <a:pt x="2313" y="4530"/>
                    </a:lnTo>
                    <a:lnTo>
                      <a:pt x="2322" y="4526"/>
                    </a:lnTo>
                    <a:lnTo>
                      <a:pt x="2330" y="4520"/>
                    </a:lnTo>
                    <a:lnTo>
                      <a:pt x="2337" y="4512"/>
                    </a:lnTo>
                    <a:lnTo>
                      <a:pt x="2340" y="4503"/>
                    </a:lnTo>
                    <a:lnTo>
                      <a:pt x="2344" y="4493"/>
                    </a:lnTo>
                    <a:lnTo>
                      <a:pt x="2346" y="4484"/>
                    </a:lnTo>
                    <a:lnTo>
                      <a:pt x="2346" y="3425"/>
                    </a:lnTo>
                    <a:lnTo>
                      <a:pt x="2344" y="3415"/>
                    </a:lnTo>
                    <a:lnTo>
                      <a:pt x="2340" y="3406"/>
                    </a:lnTo>
                    <a:lnTo>
                      <a:pt x="2337" y="3397"/>
                    </a:lnTo>
                    <a:lnTo>
                      <a:pt x="2330" y="3389"/>
                    </a:lnTo>
                    <a:lnTo>
                      <a:pt x="2322" y="3382"/>
                    </a:lnTo>
                    <a:lnTo>
                      <a:pt x="2313" y="3377"/>
                    </a:lnTo>
                    <a:lnTo>
                      <a:pt x="2304" y="3375"/>
                    </a:lnTo>
                    <a:lnTo>
                      <a:pt x="2294" y="3373"/>
                    </a:lnTo>
                    <a:close/>
                    <a:moveTo>
                      <a:pt x="1400" y="4660"/>
                    </a:moveTo>
                    <a:lnTo>
                      <a:pt x="1417" y="4647"/>
                    </a:lnTo>
                    <a:lnTo>
                      <a:pt x="1427" y="4638"/>
                    </a:lnTo>
                    <a:lnTo>
                      <a:pt x="1432" y="4632"/>
                    </a:lnTo>
                    <a:lnTo>
                      <a:pt x="1436" y="4625"/>
                    </a:lnTo>
                    <a:lnTo>
                      <a:pt x="1439" y="4618"/>
                    </a:lnTo>
                    <a:lnTo>
                      <a:pt x="1441" y="4609"/>
                    </a:lnTo>
                    <a:lnTo>
                      <a:pt x="1442" y="4600"/>
                    </a:lnTo>
                    <a:lnTo>
                      <a:pt x="1444" y="4587"/>
                    </a:lnTo>
                    <a:lnTo>
                      <a:pt x="1444" y="4484"/>
                    </a:lnTo>
                    <a:lnTo>
                      <a:pt x="1697" y="4484"/>
                    </a:lnTo>
                    <a:lnTo>
                      <a:pt x="1697" y="4587"/>
                    </a:lnTo>
                    <a:lnTo>
                      <a:pt x="1697" y="4600"/>
                    </a:lnTo>
                    <a:lnTo>
                      <a:pt x="1698" y="4609"/>
                    </a:lnTo>
                    <a:lnTo>
                      <a:pt x="1701" y="4618"/>
                    </a:lnTo>
                    <a:lnTo>
                      <a:pt x="1705" y="4625"/>
                    </a:lnTo>
                    <a:lnTo>
                      <a:pt x="1709" y="4632"/>
                    </a:lnTo>
                    <a:lnTo>
                      <a:pt x="1713" y="4638"/>
                    </a:lnTo>
                    <a:lnTo>
                      <a:pt x="1724" y="4647"/>
                    </a:lnTo>
                    <a:lnTo>
                      <a:pt x="1741" y="4660"/>
                    </a:lnTo>
                    <a:lnTo>
                      <a:pt x="1400" y="4660"/>
                    </a:lnTo>
                    <a:close/>
                    <a:moveTo>
                      <a:pt x="2243" y="4432"/>
                    </a:moveTo>
                    <a:lnTo>
                      <a:pt x="898" y="4432"/>
                    </a:lnTo>
                    <a:lnTo>
                      <a:pt x="898" y="3476"/>
                    </a:lnTo>
                    <a:lnTo>
                      <a:pt x="2243" y="3476"/>
                    </a:lnTo>
                    <a:lnTo>
                      <a:pt x="2243" y="4432"/>
                    </a:lnTo>
                    <a:close/>
                    <a:moveTo>
                      <a:pt x="1584" y="3651"/>
                    </a:moveTo>
                    <a:lnTo>
                      <a:pt x="1083" y="4152"/>
                    </a:lnTo>
                    <a:lnTo>
                      <a:pt x="1119" y="4188"/>
                    </a:lnTo>
                    <a:lnTo>
                      <a:pt x="1620" y="3687"/>
                    </a:lnTo>
                    <a:lnTo>
                      <a:pt x="1584" y="3651"/>
                    </a:lnTo>
                    <a:close/>
                    <a:moveTo>
                      <a:pt x="1292" y="4192"/>
                    </a:moveTo>
                    <a:lnTo>
                      <a:pt x="1511" y="3973"/>
                    </a:lnTo>
                    <a:lnTo>
                      <a:pt x="1475" y="3937"/>
                    </a:lnTo>
                    <a:lnTo>
                      <a:pt x="1255" y="4156"/>
                    </a:lnTo>
                    <a:lnTo>
                      <a:pt x="1292" y="4192"/>
                    </a:lnTo>
                    <a:close/>
                    <a:moveTo>
                      <a:pt x="4242" y="3547"/>
                    </a:moveTo>
                    <a:lnTo>
                      <a:pt x="4191" y="3547"/>
                    </a:lnTo>
                    <a:lnTo>
                      <a:pt x="4191" y="4244"/>
                    </a:lnTo>
                    <a:lnTo>
                      <a:pt x="3083" y="4244"/>
                    </a:lnTo>
                    <a:lnTo>
                      <a:pt x="3083" y="3599"/>
                    </a:lnTo>
                    <a:lnTo>
                      <a:pt x="4088" y="3599"/>
                    </a:lnTo>
                    <a:lnTo>
                      <a:pt x="4088" y="3547"/>
                    </a:lnTo>
                    <a:lnTo>
                      <a:pt x="3031" y="3547"/>
                    </a:lnTo>
                    <a:lnTo>
                      <a:pt x="3031" y="4296"/>
                    </a:lnTo>
                    <a:lnTo>
                      <a:pt x="4242" y="4296"/>
                    </a:lnTo>
                    <a:lnTo>
                      <a:pt x="4242" y="3547"/>
                    </a:lnTo>
                    <a:close/>
                    <a:moveTo>
                      <a:pt x="4361" y="3373"/>
                    </a:moveTo>
                    <a:lnTo>
                      <a:pt x="2913" y="3373"/>
                    </a:lnTo>
                    <a:lnTo>
                      <a:pt x="2903" y="3375"/>
                    </a:lnTo>
                    <a:lnTo>
                      <a:pt x="2894" y="3377"/>
                    </a:lnTo>
                    <a:lnTo>
                      <a:pt x="2885" y="3382"/>
                    </a:lnTo>
                    <a:lnTo>
                      <a:pt x="2877" y="3389"/>
                    </a:lnTo>
                    <a:lnTo>
                      <a:pt x="2871" y="3397"/>
                    </a:lnTo>
                    <a:lnTo>
                      <a:pt x="2865" y="3406"/>
                    </a:lnTo>
                    <a:lnTo>
                      <a:pt x="2863" y="3415"/>
                    </a:lnTo>
                    <a:lnTo>
                      <a:pt x="2862" y="3425"/>
                    </a:lnTo>
                    <a:lnTo>
                      <a:pt x="2862" y="4484"/>
                    </a:lnTo>
                    <a:lnTo>
                      <a:pt x="2863" y="4493"/>
                    </a:lnTo>
                    <a:lnTo>
                      <a:pt x="2865" y="4503"/>
                    </a:lnTo>
                    <a:lnTo>
                      <a:pt x="2871" y="4512"/>
                    </a:lnTo>
                    <a:lnTo>
                      <a:pt x="2877" y="4520"/>
                    </a:lnTo>
                    <a:lnTo>
                      <a:pt x="2885" y="4526"/>
                    </a:lnTo>
                    <a:lnTo>
                      <a:pt x="2894" y="4530"/>
                    </a:lnTo>
                    <a:lnTo>
                      <a:pt x="2903" y="4534"/>
                    </a:lnTo>
                    <a:lnTo>
                      <a:pt x="2913" y="4535"/>
                    </a:lnTo>
                    <a:lnTo>
                      <a:pt x="3407" y="4535"/>
                    </a:lnTo>
                    <a:lnTo>
                      <a:pt x="3407" y="4583"/>
                    </a:lnTo>
                    <a:lnTo>
                      <a:pt x="3286" y="4670"/>
                    </a:lnTo>
                    <a:lnTo>
                      <a:pt x="3279" y="4677"/>
                    </a:lnTo>
                    <a:lnTo>
                      <a:pt x="3272" y="4683"/>
                    </a:lnTo>
                    <a:lnTo>
                      <a:pt x="3267" y="4691"/>
                    </a:lnTo>
                    <a:lnTo>
                      <a:pt x="3263" y="4699"/>
                    </a:lnTo>
                    <a:lnTo>
                      <a:pt x="3260" y="4706"/>
                    </a:lnTo>
                    <a:lnTo>
                      <a:pt x="3259" y="4714"/>
                    </a:lnTo>
                    <a:lnTo>
                      <a:pt x="3259" y="4722"/>
                    </a:lnTo>
                    <a:lnTo>
                      <a:pt x="3259" y="4730"/>
                    </a:lnTo>
                    <a:lnTo>
                      <a:pt x="3262" y="4736"/>
                    </a:lnTo>
                    <a:lnTo>
                      <a:pt x="3266" y="4742"/>
                    </a:lnTo>
                    <a:lnTo>
                      <a:pt x="3271" y="4749"/>
                    </a:lnTo>
                    <a:lnTo>
                      <a:pt x="3277" y="4754"/>
                    </a:lnTo>
                    <a:lnTo>
                      <a:pt x="3285" y="4758"/>
                    </a:lnTo>
                    <a:lnTo>
                      <a:pt x="3294" y="4760"/>
                    </a:lnTo>
                    <a:lnTo>
                      <a:pt x="3304" y="4763"/>
                    </a:lnTo>
                    <a:lnTo>
                      <a:pt x="3316" y="4763"/>
                    </a:lnTo>
                    <a:lnTo>
                      <a:pt x="3958" y="4763"/>
                    </a:lnTo>
                    <a:lnTo>
                      <a:pt x="3969" y="4763"/>
                    </a:lnTo>
                    <a:lnTo>
                      <a:pt x="3980" y="4760"/>
                    </a:lnTo>
                    <a:lnTo>
                      <a:pt x="3989" y="4758"/>
                    </a:lnTo>
                    <a:lnTo>
                      <a:pt x="3996" y="4754"/>
                    </a:lnTo>
                    <a:lnTo>
                      <a:pt x="4003" y="4749"/>
                    </a:lnTo>
                    <a:lnTo>
                      <a:pt x="4008" y="4742"/>
                    </a:lnTo>
                    <a:lnTo>
                      <a:pt x="4011" y="4736"/>
                    </a:lnTo>
                    <a:lnTo>
                      <a:pt x="4013" y="4730"/>
                    </a:lnTo>
                    <a:lnTo>
                      <a:pt x="4014" y="4722"/>
                    </a:lnTo>
                    <a:lnTo>
                      <a:pt x="4014" y="4714"/>
                    </a:lnTo>
                    <a:lnTo>
                      <a:pt x="4013" y="4706"/>
                    </a:lnTo>
                    <a:lnTo>
                      <a:pt x="4011" y="4699"/>
                    </a:lnTo>
                    <a:lnTo>
                      <a:pt x="4007" y="4691"/>
                    </a:lnTo>
                    <a:lnTo>
                      <a:pt x="4002" y="4683"/>
                    </a:lnTo>
                    <a:lnTo>
                      <a:pt x="3995" y="4677"/>
                    </a:lnTo>
                    <a:lnTo>
                      <a:pt x="3987" y="4670"/>
                    </a:lnTo>
                    <a:lnTo>
                      <a:pt x="3867" y="4583"/>
                    </a:lnTo>
                    <a:lnTo>
                      <a:pt x="3867" y="4535"/>
                    </a:lnTo>
                    <a:lnTo>
                      <a:pt x="4361" y="4535"/>
                    </a:lnTo>
                    <a:lnTo>
                      <a:pt x="4371" y="4534"/>
                    </a:lnTo>
                    <a:lnTo>
                      <a:pt x="4380" y="4530"/>
                    </a:lnTo>
                    <a:lnTo>
                      <a:pt x="4389" y="4526"/>
                    </a:lnTo>
                    <a:lnTo>
                      <a:pt x="4397" y="4520"/>
                    </a:lnTo>
                    <a:lnTo>
                      <a:pt x="4403" y="4512"/>
                    </a:lnTo>
                    <a:lnTo>
                      <a:pt x="4408" y="4503"/>
                    </a:lnTo>
                    <a:lnTo>
                      <a:pt x="4411" y="4493"/>
                    </a:lnTo>
                    <a:lnTo>
                      <a:pt x="4412" y="4484"/>
                    </a:lnTo>
                    <a:lnTo>
                      <a:pt x="4412" y="3425"/>
                    </a:lnTo>
                    <a:lnTo>
                      <a:pt x="4411" y="3415"/>
                    </a:lnTo>
                    <a:lnTo>
                      <a:pt x="4408" y="3406"/>
                    </a:lnTo>
                    <a:lnTo>
                      <a:pt x="4403" y="3397"/>
                    </a:lnTo>
                    <a:lnTo>
                      <a:pt x="4397" y="3389"/>
                    </a:lnTo>
                    <a:lnTo>
                      <a:pt x="4389" y="3382"/>
                    </a:lnTo>
                    <a:lnTo>
                      <a:pt x="4380" y="3377"/>
                    </a:lnTo>
                    <a:lnTo>
                      <a:pt x="4371" y="3375"/>
                    </a:lnTo>
                    <a:lnTo>
                      <a:pt x="4361" y="3373"/>
                    </a:lnTo>
                    <a:close/>
                    <a:moveTo>
                      <a:pt x="3466" y="4660"/>
                    </a:moveTo>
                    <a:lnTo>
                      <a:pt x="3483" y="4647"/>
                    </a:lnTo>
                    <a:lnTo>
                      <a:pt x="3493" y="4638"/>
                    </a:lnTo>
                    <a:lnTo>
                      <a:pt x="3499" y="4632"/>
                    </a:lnTo>
                    <a:lnTo>
                      <a:pt x="3502" y="4625"/>
                    </a:lnTo>
                    <a:lnTo>
                      <a:pt x="3505" y="4618"/>
                    </a:lnTo>
                    <a:lnTo>
                      <a:pt x="3508" y="4609"/>
                    </a:lnTo>
                    <a:lnTo>
                      <a:pt x="3510" y="4600"/>
                    </a:lnTo>
                    <a:lnTo>
                      <a:pt x="3510" y="4587"/>
                    </a:lnTo>
                    <a:lnTo>
                      <a:pt x="3510" y="4484"/>
                    </a:lnTo>
                    <a:lnTo>
                      <a:pt x="3764" y="4484"/>
                    </a:lnTo>
                    <a:lnTo>
                      <a:pt x="3764" y="4587"/>
                    </a:lnTo>
                    <a:lnTo>
                      <a:pt x="3764" y="4600"/>
                    </a:lnTo>
                    <a:lnTo>
                      <a:pt x="3765" y="4609"/>
                    </a:lnTo>
                    <a:lnTo>
                      <a:pt x="3767" y="4618"/>
                    </a:lnTo>
                    <a:lnTo>
                      <a:pt x="3771" y="4625"/>
                    </a:lnTo>
                    <a:lnTo>
                      <a:pt x="3775" y="4632"/>
                    </a:lnTo>
                    <a:lnTo>
                      <a:pt x="3780" y="4638"/>
                    </a:lnTo>
                    <a:lnTo>
                      <a:pt x="3791" y="4647"/>
                    </a:lnTo>
                    <a:lnTo>
                      <a:pt x="3807" y="4660"/>
                    </a:lnTo>
                    <a:lnTo>
                      <a:pt x="3466" y="4660"/>
                    </a:lnTo>
                    <a:close/>
                    <a:moveTo>
                      <a:pt x="4309" y="4432"/>
                    </a:moveTo>
                    <a:lnTo>
                      <a:pt x="2965" y="4432"/>
                    </a:lnTo>
                    <a:lnTo>
                      <a:pt x="2965" y="3476"/>
                    </a:lnTo>
                    <a:lnTo>
                      <a:pt x="4309" y="3476"/>
                    </a:lnTo>
                    <a:lnTo>
                      <a:pt x="4309" y="4432"/>
                    </a:lnTo>
                    <a:close/>
                    <a:moveTo>
                      <a:pt x="3636" y="4322"/>
                    </a:moveTo>
                    <a:lnTo>
                      <a:pt x="3636" y="4322"/>
                    </a:lnTo>
                    <a:lnTo>
                      <a:pt x="3630" y="4323"/>
                    </a:lnTo>
                    <a:lnTo>
                      <a:pt x="3623" y="4326"/>
                    </a:lnTo>
                    <a:lnTo>
                      <a:pt x="3617" y="4328"/>
                    </a:lnTo>
                    <a:lnTo>
                      <a:pt x="3612" y="4333"/>
                    </a:lnTo>
                    <a:lnTo>
                      <a:pt x="3607" y="4338"/>
                    </a:lnTo>
                    <a:lnTo>
                      <a:pt x="3604" y="4344"/>
                    </a:lnTo>
                    <a:lnTo>
                      <a:pt x="3601" y="4351"/>
                    </a:lnTo>
                    <a:lnTo>
                      <a:pt x="3601" y="4358"/>
                    </a:lnTo>
                    <a:lnTo>
                      <a:pt x="3601" y="4365"/>
                    </a:lnTo>
                    <a:lnTo>
                      <a:pt x="3604" y="4372"/>
                    </a:lnTo>
                    <a:lnTo>
                      <a:pt x="3607" y="4378"/>
                    </a:lnTo>
                    <a:lnTo>
                      <a:pt x="3612" y="4383"/>
                    </a:lnTo>
                    <a:lnTo>
                      <a:pt x="3617" y="4387"/>
                    </a:lnTo>
                    <a:lnTo>
                      <a:pt x="3623" y="4391"/>
                    </a:lnTo>
                    <a:lnTo>
                      <a:pt x="3630" y="4394"/>
                    </a:lnTo>
                    <a:lnTo>
                      <a:pt x="3636" y="4394"/>
                    </a:lnTo>
                    <a:lnTo>
                      <a:pt x="3644" y="4394"/>
                    </a:lnTo>
                    <a:lnTo>
                      <a:pt x="3650" y="4391"/>
                    </a:lnTo>
                    <a:lnTo>
                      <a:pt x="3657" y="4387"/>
                    </a:lnTo>
                    <a:lnTo>
                      <a:pt x="3662" y="4383"/>
                    </a:lnTo>
                    <a:lnTo>
                      <a:pt x="3667" y="4378"/>
                    </a:lnTo>
                    <a:lnTo>
                      <a:pt x="3670" y="4372"/>
                    </a:lnTo>
                    <a:lnTo>
                      <a:pt x="3672" y="4365"/>
                    </a:lnTo>
                    <a:lnTo>
                      <a:pt x="3672" y="4358"/>
                    </a:lnTo>
                    <a:lnTo>
                      <a:pt x="3672" y="4351"/>
                    </a:lnTo>
                    <a:lnTo>
                      <a:pt x="3670" y="4344"/>
                    </a:lnTo>
                    <a:lnTo>
                      <a:pt x="3667" y="4338"/>
                    </a:lnTo>
                    <a:lnTo>
                      <a:pt x="3662" y="4333"/>
                    </a:lnTo>
                    <a:lnTo>
                      <a:pt x="3657" y="4328"/>
                    </a:lnTo>
                    <a:lnTo>
                      <a:pt x="3650" y="4326"/>
                    </a:lnTo>
                    <a:lnTo>
                      <a:pt x="3644" y="4323"/>
                    </a:lnTo>
                    <a:lnTo>
                      <a:pt x="3636" y="4322"/>
                    </a:lnTo>
                    <a:close/>
                    <a:moveTo>
                      <a:pt x="3650" y="3651"/>
                    </a:moveTo>
                    <a:lnTo>
                      <a:pt x="3150" y="4152"/>
                    </a:lnTo>
                    <a:lnTo>
                      <a:pt x="3186" y="4188"/>
                    </a:lnTo>
                    <a:lnTo>
                      <a:pt x="3686" y="3687"/>
                    </a:lnTo>
                    <a:lnTo>
                      <a:pt x="3650" y="3651"/>
                    </a:lnTo>
                    <a:close/>
                    <a:moveTo>
                      <a:pt x="3358" y="4192"/>
                    </a:moveTo>
                    <a:lnTo>
                      <a:pt x="3577" y="3973"/>
                    </a:lnTo>
                    <a:lnTo>
                      <a:pt x="3541" y="3937"/>
                    </a:lnTo>
                    <a:lnTo>
                      <a:pt x="3322" y="4156"/>
                    </a:lnTo>
                    <a:lnTo>
                      <a:pt x="3358" y="4192"/>
                    </a:lnTo>
                    <a:close/>
                    <a:moveTo>
                      <a:pt x="4004" y="2318"/>
                    </a:moveTo>
                    <a:lnTo>
                      <a:pt x="4223" y="2100"/>
                    </a:lnTo>
                    <a:lnTo>
                      <a:pt x="4187" y="2062"/>
                    </a:lnTo>
                    <a:lnTo>
                      <a:pt x="3967" y="2281"/>
                    </a:lnTo>
                    <a:lnTo>
                      <a:pt x="4004" y="2318"/>
                    </a:lnTo>
                    <a:close/>
                    <a:moveTo>
                      <a:pt x="5007" y="1500"/>
                    </a:moveTo>
                    <a:lnTo>
                      <a:pt x="3559" y="1500"/>
                    </a:lnTo>
                    <a:lnTo>
                      <a:pt x="3549" y="1501"/>
                    </a:lnTo>
                    <a:lnTo>
                      <a:pt x="3538" y="1504"/>
                    </a:lnTo>
                    <a:lnTo>
                      <a:pt x="3531" y="1509"/>
                    </a:lnTo>
                    <a:lnTo>
                      <a:pt x="3523" y="1516"/>
                    </a:lnTo>
                    <a:lnTo>
                      <a:pt x="3517" y="1523"/>
                    </a:lnTo>
                    <a:lnTo>
                      <a:pt x="3511" y="1531"/>
                    </a:lnTo>
                    <a:lnTo>
                      <a:pt x="3509" y="1541"/>
                    </a:lnTo>
                    <a:lnTo>
                      <a:pt x="3508" y="1552"/>
                    </a:lnTo>
                    <a:lnTo>
                      <a:pt x="3508" y="2609"/>
                    </a:lnTo>
                    <a:lnTo>
                      <a:pt x="3509" y="2620"/>
                    </a:lnTo>
                    <a:lnTo>
                      <a:pt x="3511" y="2629"/>
                    </a:lnTo>
                    <a:lnTo>
                      <a:pt x="3517" y="2638"/>
                    </a:lnTo>
                    <a:lnTo>
                      <a:pt x="3523" y="2645"/>
                    </a:lnTo>
                    <a:lnTo>
                      <a:pt x="3531" y="2652"/>
                    </a:lnTo>
                    <a:lnTo>
                      <a:pt x="3538" y="2657"/>
                    </a:lnTo>
                    <a:lnTo>
                      <a:pt x="3549" y="2659"/>
                    </a:lnTo>
                    <a:lnTo>
                      <a:pt x="3559" y="2661"/>
                    </a:lnTo>
                    <a:lnTo>
                      <a:pt x="4053" y="2661"/>
                    </a:lnTo>
                    <a:lnTo>
                      <a:pt x="4053" y="2708"/>
                    </a:lnTo>
                    <a:lnTo>
                      <a:pt x="3931" y="2797"/>
                    </a:lnTo>
                    <a:lnTo>
                      <a:pt x="3924" y="2804"/>
                    </a:lnTo>
                    <a:lnTo>
                      <a:pt x="3918" y="2810"/>
                    </a:lnTo>
                    <a:lnTo>
                      <a:pt x="3912" y="2818"/>
                    </a:lnTo>
                    <a:lnTo>
                      <a:pt x="3908" y="2825"/>
                    </a:lnTo>
                    <a:lnTo>
                      <a:pt x="3905" y="2833"/>
                    </a:lnTo>
                    <a:lnTo>
                      <a:pt x="3904" y="2841"/>
                    </a:lnTo>
                    <a:lnTo>
                      <a:pt x="3904" y="2849"/>
                    </a:lnTo>
                    <a:lnTo>
                      <a:pt x="3905" y="2855"/>
                    </a:lnTo>
                    <a:lnTo>
                      <a:pt x="3908" y="2863"/>
                    </a:lnTo>
                    <a:lnTo>
                      <a:pt x="3912" y="2869"/>
                    </a:lnTo>
                    <a:lnTo>
                      <a:pt x="3917" y="2874"/>
                    </a:lnTo>
                    <a:lnTo>
                      <a:pt x="3923" y="2879"/>
                    </a:lnTo>
                    <a:lnTo>
                      <a:pt x="3931" y="2883"/>
                    </a:lnTo>
                    <a:lnTo>
                      <a:pt x="3940" y="2887"/>
                    </a:lnTo>
                    <a:lnTo>
                      <a:pt x="3950" y="2888"/>
                    </a:lnTo>
                    <a:lnTo>
                      <a:pt x="3962" y="2890"/>
                    </a:lnTo>
                    <a:lnTo>
                      <a:pt x="4604" y="2890"/>
                    </a:lnTo>
                    <a:lnTo>
                      <a:pt x="4615" y="2888"/>
                    </a:lnTo>
                    <a:lnTo>
                      <a:pt x="4626" y="2887"/>
                    </a:lnTo>
                    <a:lnTo>
                      <a:pt x="4635" y="2883"/>
                    </a:lnTo>
                    <a:lnTo>
                      <a:pt x="4641" y="2879"/>
                    </a:lnTo>
                    <a:lnTo>
                      <a:pt x="4648" y="2874"/>
                    </a:lnTo>
                    <a:lnTo>
                      <a:pt x="4653" y="2869"/>
                    </a:lnTo>
                    <a:lnTo>
                      <a:pt x="4657" y="2863"/>
                    </a:lnTo>
                    <a:lnTo>
                      <a:pt x="4659" y="2855"/>
                    </a:lnTo>
                    <a:lnTo>
                      <a:pt x="4660" y="2849"/>
                    </a:lnTo>
                    <a:lnTo>
                      <a:pt x="4660" y="2841"/>
                    </a:lnTo>
                    <a:lnTo>
                      <a:pt x="4659" y="2833"/>
                    </a:lnTo>
                    <a:lnTo>
                      <a:pt x="4657" y="2825"/>
                    </a:lnTo>
                    <a:lnTo>
                      <a:pt x="4653" y="2818"/>
                    </a:lnTo>
                    <a:lnTo>
                      <a:pt x="4648" y="2810"/>
                    </a:lnTo>
                    <a:lnTo>
                      <a:pt x="4641" y="2804"/>
                    </a:lnTo>
                    <a:lnTo>
                      <a:pt x="4633" y="2797"/>
                    </a:lnTo>
                    <a:lnTo>
                      <a:pt x="4512" y="2708"/>
                    </a:lnTo>
                    <a:lnTo>
                      <a:pt x="4512" y="2661"/>
                    </a:lnTo>
                    <a:lnTo>
                      <a:pt x="5007" y="2661"/>
                    </a:lnTo>
                    <a:lnTo>
                      <a:pt x="5017" y="2659"/>
                    </a:lnTo>
                    <a:lnTo>
                      <a:pt x="5026" y="2657"/>
                    </a:lnTo>
                    <a:lnTo>
                      <a:pt x="5035" y="2652"/>
                    </a:lnTo>
                    <a:lnTo>
                      <a:pt x="5043" y="2645"/>
                    </a:lnTo>
                    <a:lnTo>
                      <a:pt x="5049" y="2638"/>
                    </a:lnTo>
                    <a:lnTo>
                      <a:pt x="5053" y="2629"/>
                    </a:lnTo>
                    <a:lnTo>
                      <a:pt x="5057" y="2620"/>
                    </a:lnTo>
                    <a:lnTo>
                      <a:pt x="5058" y="2609"/>
                    </a:lnTo>
                    <a:lnTo>
                      <a:pt x="5058" y="1552"/>
                    </a:lnTo>
                    <a:lnTo>
                      <a:pt x="5057" y="1541"/>
                    </a:lnTo>
                    <a:lnTo>
                      <a:pt x="5053" y="1531"/>
                    </a:lnTo>
                    <a:lnTo>
                      <a:pt x="5049" y="1523"/>
                    </a:lnTo>
                    <a:lnTo>
                      <a:pt x="5043" y="1516"/>
                    </a:lnTo>
                    <a:lnTo>
                      <a:pt x="5035" y="1509"/>
                    </a:lnTo>
                    <a:lnTo>
                      <a:pt x="5026" y="1504"/>
                    </a:lnTo>
                    <a:lnTo>
                      <a:pt x="5017" y="1501"/>
                    </a:lnTo>
                    <a:lnTo>
                      <a:pt x="5007" y="1500"/>
                    </a:lnTo>
                    <a:close/>
                    <a:moveTo>
                      <a:pt x="4112" y="2787"/>
                    </a:moveTo>
                    <a:lnTo>
                      <a:pt x="4129" y="2774"/>
                    </a:lnTo>
                    <a:lnTo>
                      <a:pt x="4139" y="2764"/>
                    </a:lnTo>
                    <a:lnTo>
                      <a:pt x="4144" y="2758"/>
                    </a:lnTo>
                    <a:lnTo>
                      <a:pt x="4148" y="2752"/>
                    </a:lnTo>
                    <a:lnTo>
                      <a:pt x="4151" y="2744"/>
                    </a:lnTo>
                    <a:lnTo>
                      <a:pt x="4153" y="2735"/>
                    </a:lnTo>
                    <a:lnTo>
                      <a:pt x="4155" y="2725"/>
                    </a:lnTo>
                    <a:lnTo>
                      <a:pt x="4156" y="2713"/>
                    </a:lnTo>
                    <a:lnTo>
                      <a:pt x="4156" y="2609"/>
                    </a:lnTo>
                    <a:lnTo>
                      <a:pt x="4410" y="2609"/>
                    </a:lnTo>
                    <a:lnTo>
                      <a:pt x="4410" y="2713"/>
                    </a:lnTo>
                    <a:lnTo>
                      <a:pt x="4410" y="2725"/>
                    </a:lnTo>
                    <a:lnTo>
                      <a:pt x="4411" y="2735"/>
                    </a:lnTo>
                    <a:lnTo>
                      <a:pt x="4413" y="2744"/>
                    </a:lnTo>
                    <a:lnTo>
                      <a:pt x="4417" y="2752"/>
                    </a:lnTo>
                    <a:lnTo>
                      <a:pt x="4421" y="2758"/>
                    </a:lnTo>
                    <a:lnTo>
                      <a:pt x="4425" y="2764"/>
                    </a:lnTo>
                    <a:lnTo>
                      <a:pt x="4437" y="2774"/>
                    </a:lnTo>
                    <a:lnTo>
                      <a:pt x="4453" y="2787"/>
                    </a:lnTo>
                    <a:lnTo>
                      <a:pt x="4112" y="2787"/>
                    </a:lnTo>
                    <a:close/>
                    <a:moveTo>
                      <a:pt x="4955" y="2558"/>
                    </a:moveTo>
                    <a:lnTo>
                      <a:pt x="3610" y="2558"/>
                    </a:lnTo>
                    <a:lnTo>
                      <a:pt x="3610" y="1603"/>
                    </a:lnTo>
                    <a:lnTo>
                      <a:pt x="4955" y="1603"/>
                    </a:lnTo>
                    <a:lnTo>
                      <a:pt x="4955" y="2558"/>
                    </a:lnTo>
                    <a:close/>
                    <a:moveTo>
                      <a:pt x="4296" y="1778"/>
                    </a:moveTo>
                    <a:lnTo>
                      <a:pt x="3796" y="2277"/>
                    </a:lnTo>
                    <a:lnTo>
                      <a:pt x="3832" y="2315"/>
                    </a:lnTo>
                    <a:lnTo>
                      <a:pt x="4332" y="1814"/>
                    </a:lnTo>
                    <a:lnTo>
                      <a:pt x="4296" y="1778"/>
                    </a:lnTo>
                    <a:close/>
                    <a:moveTo>
                      <a:pt x="4888" y="1674"/>
                    </a:moveTo>
                    <a:lnTo>
                      <a:pt x="4837" y="1674"/>
                    </a:lnTo>
                    <a:lnTo>
                      <a:pt x="4837" y="2371"/>
                    </a:lnTo>
                    <a:lnTo>
                      <a:pt x="3728" y="2371"/>
                    </a:lnTo>
                    <a:lnTo>
                      <a:pt x="3728" y="1725"/>
                    </a:lnTo>
                    <a:lnTo>
                      <a:pt x="4734" y="1725"/>
                    </a:lnTo>
                    <a:lnTo>
                      <a:pt x="4734" y="1674"/>
                    </a:lnTo>
                    <a:lnTo>
                      <a:pt x="3676" y="1674"/>
                    </a:lnTo>
                    <a:lnTo>
                      <a:pt x="3676" y="2423"/>
                    </a:lnTo>
                    <a:lnTo>
                      <a:pt x="4888" y="2423"/>
                    </a:lnTo>
                    <a:lnTo>
                      <a:pt x="4888" y="1674"/>
                    </a:lnTo>
                    <a:close/>
                    <a:moveTo>
                      <a:pt x="4282" y="2448"/>
                    </a:moveTo>
                    <a:lnTo>
                      <a:pt x="4282" y="2448"/>
                    </a:lnTo>
                    <a:lnTo>
                      <a:pt x="4276" y="2450"/>
                    </a:lnTo>
                    <a:lnTo>
                      <a:pt x="4268" y="2451"/>
                    </a:lnTo>
                    <a:lnTo>
                      <a:pt x="4263" y="2455"/>
                    </a:lnTo>
                    <a:lnTo>
                      <a:pt x="4256" y="2459"/>
                    </a:lnTo>
                    <a:lnTo>
                      <a:pt x="4253" y="2464"/>
                    </a:lnTo>
                    <a:lnTo>
                      <a:pt x="4249" y="2470"/>
                    </a:lnTo>
                    <a:lnTo>
                      <a:pt x="4247" y="2477"/>
                    </a:lnTo>
                    <a:lnTo>
                      <a:pt x="4246" y="2484"/>
                    </a:lnTo>
                    <a:lnTo>
                      <a:pt x="4247" y="2492"/>
                    </a:lnTo>
                    <a:lnTo>
                      <a:pt x="4249" y="2499"/>
                    </a:lnTo>
                    <a:lnTo>
                      <a:pt x="4253" y="2505"/>
                    </a:lnTo>
                    <a:lnTo>
                      <a:pt x="4256" y="2510"/>
                    </a:lnTo>
                    <a:lnTo>
                      <a:pt x="4263" y="2514"/>
                    </a:lnTo>
                    <a:lnTo>
                      <a:pt x="4268" y="2518"/>
                    </a:lnTo>
                    <a:lnTo>
                      <a:pt x="4276" y="2519"/>
                    </a:lnTo>
                    <a:lnTo>
                      <a:pt x="4282" y="2520"/>
                    </a:lnTo>
                    <a:lnTo>
                      <a:pt x="4290" y="2519"/>
                    </a:lnTo>
                    <a:lnTo>
                      <a:pt x="4296" y="2518"/>
                    </a:lnTo>
                    <a:lnTo>
                      <a:pt x="4303" y="2514"/>
                    </a:lnTo>
                    <a:lnTo>
                      <a:pt x="4308" y="2510"/>
                    </a:lnTo>
                    <a:lnTo>
                      <a:pt x="4312" y="2505"/>
                    </a:lnTo>
                    <a:lnTo>
                      <a:pt x="4316" y="2499"/>
                    </a:lnTo>
                    <a:lnTo>
                      <a:pt x="4317" y="2492"/>
                    </a:lnTo>
                    <a:lnTo>
                      <a:pt x="4318" y="2484"/>
                    </a:lnTo>
                    <a:lnTo>
                      <a:pt x="4317" y="2477"/>
                    </a:lnTo>
                    <a:lnTo>
                      <a:pt x="4316" y="2470"/>
                    </a:lnTo>
                    <a:lnTo>
                      <a:pt x="4312" y="2464"/>
                    </a:lnTo>
                    <a:lnTo>
                      <a:pt x="4308" y="2459"/>
                    </a:lnTo>
                    <a:lnTo>
                      <a:pt x="4303" y="2455"/>
                    </a:lnTo>
                    <a:lnTo>
                      <a:pt x="4296" y="2451"/>
                    </a:lnTo>
                    <a:lnTo>
                      <a:pt x="4290" y="2450"/>
                    </a:lnTo>
                    <a:lnTo>
                      <a:pt x="4282" y="2448"/>
                    </a:lnTo>
                    <a:close/>
                    <a:moveTo>
                      <a:pt x="2528" y="948"/>
                    </a:moveTo>
                    <a:lnTo>
                      <a:pt x="2528" y="948"/>
                    </a:lnTo>
                    <a:lnTo>
                      <a:pt x="2521" y="950"/>
                    </a:lnTo>
                    <a:lnTo>
                      <a:pt x="2514" y="952"/>
                    </a:lnTo>
                    <a:lnTo>
                      <a:pt x="2509" y="955"/>
                    </a:lnTo>
                    <a:lnTo>
                      <a:pt x="2503" y="960"/>
                    </a:lnTo>
                    <a:lnTo>
                      <a:pt x="2499" y="965"/>
                    </a:lnTo>
                    <a:lnTo>
                      <a:pt x="2495" y="971"/>
                    </a:lnTo>
                    <a:lnTo>
                      <a:pt x="2494" y="978"/>
                    </a:lnTo>
                    <a:lnTo>
                      <a:pt x="2492" y="984"/>
                    </a:lnTo>
                    <a:lnTo>
                      <a:pt x="2494" y="992"/>
                    </a:lnTo>
                    <a:lnTo>
                      <a:pt x="2495" y="998"/>
                    </a:lnTo>
                    <a:lnTo>
                      <a:pt x="2499" y="1005"/>
                    </a:lnTo>
                    <a:lnTo>
                      <a:pt x="2503" y="1010"/>
                    </a:lnTo>
                    <a:lnTo>
                      <a:pt x="2509" y="1014"/>
                    </a:lnTo>
                    <a:lnTo>
                      <a:pt x="2514" y="1018"/>
                    </a:lnTo>
                    <a:lnTo>
                      <a:pt x="2521" y="1020"/>
                    </a:lnTo>
                    <a:lnTo>
                      <a:pt x="2528" y="1020"/>
                    </a:lnTo>
                    <a:lnTo>
                      <a:pt x="2536" y="1020"/>
                    </a:lnTo>
                    <a:lnTo>
                      <a:pt x="2543" y="1018"/>
                    </a:lnTo>
                    <a:lnTo>
                      <a:pt x="2549" y="1014"/>
                    </a:lnTo>
                    <a:lnTo>
                      <a:pt x="2554" y="1010"/>
                    </a:lnTo>
                    <a:lnTo>
                      <a:pt x="2558" y="1005"/>
                    </a:lnTo>
                    <a:lnTo>
                      <a:pt x="2562" y="998"/>
                    </a:lnTo>
                    <a:lnTo>
                      <a:pt x="2563" y="992"/>
                    </a:lnTo>
                    <a:lnTo>
                      <a:pt x="2564" y="984"/>
                    </a:lnTo>
                    <a:lnTo>
                      <a:pt x="2563" y="978"/>
                    </a:lnTo>
                    <a:lnTo>
                      <a:pt x="2562" y="971"/>
                    </a:lnTo>
                    <a:lnTo>
                      <a:pt x="2558" y="965"/>
                    </a:lnTo>
                    <a:lnTo>
                      <a:pt x="2554" y="960"/>
                    </a:lnTo>
                    <a:lnTo>
                      <a:pt x="2549" y="955"/>
                    </a:lnTo>
                    <a:lnTo>
                      <a:pt x="2543" y="952"/>
                    </a:lnTo>
                    <a:lnTo>
                      <a:pt x="2536" y="950"/>
                    </a:lnTo>
                    <a:lnTo>
                      <a:pt x="2528" y="948"/>
                    </a:lnTo>
                    <a:close/>
                    <a:moveTo>
                      <a:pt x="3083" y="871"/>
                    </a:moveTo>
                    <a:lnTo>
                      <a:pt x="1974" y="871"/>
                    </a:lnTo>
                    <a:lnTo>
                      <a:pt x="1974" y="225"/>
                    </a:lnTo>
                    <a:lnTo>
                      <a:pt x="2980" y="225"/>
                    </a:lnTo>
                    <a:lnTo>
                      <a:pt x="2980" y="174"/>
                    </a:lnTo>
                    <a:lnTo>
                      <a:pt x="1922" y="174"/>
                    </a:lnTo>
                    <a:lnTo>
                      <a:pt x="1922" y="922"/>
                    </a:lnTo>
                    <a:lnTo>
                      <a:pt x="3134" y="922"/>
                    </a:lnTo>
                    <a:lnTo>
                      <a:pt x="3134" y="174"/>
                    </a:lnTo>
                    <a:lnTo>
                      <a:pt x="3083" y="174"/>
                    </a:lnTo>
                    <a:lnTo>
                      <a:pt x="3083" y="871"/>
                    </a:lnTo>
                    <a:close/>
                    <a:moveTo>
                      <a:pt x="1805" y="1162"/>
                    </a:moveTo>
                    <a:lnTo>
                      <a:pt x="2299" y="1162"/>
                    </a:lnTo>
                    <a:lnTo>
                      <a:pt x="2299" y="1209"/>
                    </a:lnTo>
                    <a:lnTo>
                      <a:pt x="2177" y="1297"/>
                    </a:lnTo>
                    <a:lnTo>
                      <a:pt x="2169" y="1303"/>
                    </a:lnTo>
                    <a:lnTo>
                      <a:pt x="2163" y="1311"/>
                    </a:lnTo>
                    <a:lnTo>
                      <a:pt x="2158" y="1317"/>
                    </a:lnTo>
                    <a:lnTo>
                      <a:pt x="2154" y="1325"/>
                    </a:lnTo>
                    <a:lnTo>
                      <a:pt x="2151" y="1333"/>
                    </a:lnTo>
                    <a:lnTo>
                      <a:pt x="2150" y="1341"/>
                    </a:lnTo>
                    <a:lnTo>
                      <a:pt x="2150" y="1348"/>
                    </a:lnTo>
                    <a:lnTo>
                      <a:pt x="2151" y="1356"/>
                    </a:lnTo>
                    <a:lnTo>
                      <a:pt x="2154" y="1363"/>
                    </a:lnTo>
                    <a:lnTo>
                      <a:pt x="2158" y="1369"/>
                    </a:lnTo>
                    <a:lnTo>
                      <a:pt x="2163" y="1375"/>
                    </a:lnTo>
                    <a:lnTo>
                      <a:pt x="2169" y="1381"/>
                    </a:lnTo>
                    <a:lnTo>
                      <a:pt x="2177" y="1384"/>
                    </a:lnTo>
                    <a:lnTo>
                      <a:pt x="2186" y="1387"/>
                    </a:lnTo>
                    <a:lnTo>
                      <a:pt x="2196" y="1390"/>
                    </a:lnTo>
                    <a:lnTo>
                      <a:pt x="2208" y="1390"/>
                    </a:lnTo>
                    <a:lnTo>
                      <a:pt x="2850" y="1390"/>
                    </a:lnTo>
                    <a:lnTo>
                      <a:pt x="2862" y="1390"/>
                    </a:lnTo>
                    <a:lnTo>
                      <a:pt x="2872" y="1387"/>
                    </a:lnTo>
                    <a:lnTo>
                      <a:pt x="2880" y="1384"/>
                    </a:lnTo>
                    <a:lnTo>
                      <a:pt x="2887" y="1381"/>
                    </a:lnTo>
                    <a:lnTo>
                      <a:pt x="2894" y="1375"/>
                    </a:lnTo>
                    <a:lnTo>
                      <a:pt x="2899" y="1369"/>
                    </a:lnTo>
                    <a:lnTo>
                      <a:pt x="2903" y="1363"/>
                    </a:lnTo>
                    <a:lnTo>
                      <a:pt x="2905" y="1356"/>
                    </a:lnTo>
                    <a:lnTo>
                      <a:pt x="2907" y="1348"/>
                    </a:lnTo>
                    <a:lnTo>
                      <a:pt x="2907" y="1341"/>
                    </a:lnTo>
                    <a:lnTo>
                      <a:pt x="2905" y="1333"/>
                    </a:lnTo>
                    <a:lnTo>
                      <a:pt x="2903" y="1325"/>
                    </a:lnTo>
                    <a:lnTo>
                      <a:pt x="2899" y="1317"/>
                    </a:lnTo>
                    <a:lnTo>
                      <a:pt x="2894" y="1311"/>
                    </a:lnTo>
                    <a:lnTo>
                      <a:pt x="2887" y="1303"/>
                    </a:lnTo>
                    <a:lnTo>
                      <a:pt x="2880" y="1297"/>
                    </a:lnTo>
                    <a:lnTo>
                      <a:pt x="2759" y="1209"/>
                    </a:lnTo>
                    <a:lnTo>
                      <a:pt x="2759" y="1162"/>
                    </a:lnTo>
                    <a:lnTo>
                      <a:pt x="3253" y="1162"/>
                    </a:lnTo>
                    <a:lnTo>
                      <a:pt x="3262" y="1161"/>
                    </a:lnTo>
                    <a:lnTo>
                      <a:pt x="3272" y="1157"/>
                    </a:lnTo>
                    <a:lnTo>
                      <a:pt x="3281" y="1153"/>
                    </a:lnTo>
                    <a:lnTo>
                      <a:pt x="3289" y="1146"/>
                    </a:lnTo>
                    <a:lnTo>
                      <a:pt x="3295" y="1139"/>
                    </a:lnTo>
                    <a:lnTo>
                      <a:pt x="3299" y="1130"/>
                    </a:lnTo>
                    <a:lnTo>
                      <a:pt x="3303" y="1119"/>
                    </a:lnTo>
                    <a:lnTo>
                      <a:pt x="3304" y="1110"/>
                    </a:lnTo>
                    <a:lnTo>
                      <a:pt x="3304" y="51"/>
                    </a:lnTo>
                    <a:lnTo>
                      <a:pt x="3303" y="41"/>
                    </a:lnTo>
                    <a:lnTo>
                      <a:pt x="3299" y="32"/>
                    </a:lnTo>
                    <a:lnTo>
                      <a:pt x="3295" y="23"/>
                    </a:lnTo>
                    <a:lnTo>
                      <a:pt x="3289" y="15"/>
                    </a:lnTo>
                    <a:lnTo>
                      <a:pt x="3281" y="9"/>
                    </a:lnTo>
                    <a:lnTo>
                      <a:pt x="3272" y="4"/>
                    </a:lnTo>
                    <a:lnTo>
                      <a:pt x="3262" y="1"/>
                    </a:lnTo>
                    <a:lnTo>
                      <a:pt x="3253" y="0"/>
                    </a:lnTo>
                    <a:lnTo>
                      <a:pt x="1805" y="0"/>
                    </a:lnTo>
                    <a:lnTo>
                      <a:pt x="1795" y="1"/>
                    </a:lnTo>
                    <a:lnTo>
                      <a:pt x="1785" y="4"/>
                    </a:lnTo>
                    <a:lnTo>
                      <a:pt x="1777" y="9"/>
                    </a:lnTo>
                    <a:lnTo>
                      <a:pt x="1769" y="15"/>
                    </a:lnTo>
                    <a:lnTo>
                      <a:pt x="1763" y="23"/>
                    </a:lnTo>
                    <a:lnTo>
                      <a:pt x="1758" y="32"/>
                    </a:lnTo>
                    <a:lnTo>
                      <a:pt x="1754" y="41"/>
                    </a:lnTo>
                    <a:lnTo>
                      <a:pt x="1754" y="51"/>
                    </a:lnTo>
                    <a:lnTo>
                      <a:pt x="1754" y="1110"/>
                    </a:lnTo>
                    <a:lnTo>
                      <a:pt x="1754" y="1119"/>
                    </a:lnTo>
                    <a:lnTo>
                      <a:pt x="1758" y="1130"/>
                    </a:lnTo>
                    <a:lnTo>
                      <a:pt x="1763" y="1139"/>
                    </a:lnTo>
                    <a:lnTo>
                      <a:pt x="1769" y="1146"/>
                    </a:lnTo>
                    <a:lnTo>
                      <a:pt x="1777" y="1153"/>
                    </a:lnTo>
                    <a:lnTo>
                      <a:pt x="1785" y="1157"/>
                    </a:lnTo>
                    <a:lnTo>
                      <a:pt x="1795" y="1161"/>
                    </a:lnTo>
                    <a:lnTo>
                      <a:pt x="1805" y="1162"/>
                    </a:lnTo>
                    <a:close/>
                    <a:moveTo>
                      <a:pt x="2359" y="1287"/>
                    </a:moveTo>
                    <a:lnTo>
                      <a:pt x="2375" y="1274"/>
                    </a:lnTo>
                    <a:lnTo>
                      <a:pt x="2386" y="1265"/>
                    </a:lnTo>
                    <a:lnTo>
                      <a:pt x="2391" y="1258"/>
                    </a:lnTo>
                    <a:lnTo>
                      <a:pt x="2395" y="1252"/>
                    </a:lnTo>
                    <a:lnTo>
                      <a:pt x="2397" y="1244"/>
                    </a:lnTo>
                    <a:lnTo>
                      <a:pt x="2400" y="1235"/>
                    </a:lnTo>
                    <a:lnTo>
                      <a:pt x="2401" y="1226"/>
                    </a:lnTo>
                    <a:lnTo>
                      <a:pt x="2402" y="1213"/>
                    </a:lnTo>
                    <a:lnTo>
                      <a:pt x="2402" y="1110"/>
                    </a:lnTo>
                    <a:lnTo>
                      <a:pt x="2656" y="1110"/>
                    </a:lnTo>
                    <a:lnTo>
                      <a:pt x="2656" y="1213"/>
                    </a:lnTo>
                    <a:lnTo>
                      <a:pt x="2656" y="1226"/>
                    </a:lnTo>
                    <a:lnTo>
                      <a:pt x="2657" y="1235"/>
                    </a:lnTo>
                    <a:lnTo>
                      <a:pt x="2660" y="1244"/>
                    </a:lnTo>
                    <a:lnTo>
                      <a:pt x="2663" y="1252"/>
                    </a:lnTo>
                    <a:lnTo>
                      <a:pt x="2667" y="1258"/>
                    </a:lnTo>
                    <a:lnTo>
                      <a:pt x="2671" y="1265"/>
                    </a:lnTo>
                    <a:lnTo>
                      <a:pt x="2681" y="1274"/>
                    </a:lnTo>
                    <a:lnTo>
                      <a:pt x="2698" y="1287"/>
                    </a:lnTo>
                    <a:lnTo>
                      <a:pt x="2359" y="1287"/>
                    </a:lnTo>
                    <a:close/>
                    <a:moveTo>
                      <a:pt x="1857" y="103"/>
                    </a:moveTo>
                    <a:lnTo>
                      <a:pt x="3201" y="103"/>
                    </a:lnTo>
                    <a:lnTo>
                      <a:pt x="3201" y="1059"/>
                    </a:lnTo>
                    <a:lnTo>
                      <a:pt x="1857" y="1059"/>
                    </a:lnTo>
                    <a:lnTo>
                      <a:pt x="1857" y="103"/>
                    </a:lnTo>
                    <a:close/>
                    <a:moveTo>
                      <a:pt x="2543" y="278"/>
                    </a:moveTo>
                    <a:lnTo>
                      <a:pt x="2042" y="778"/>
                    </a:lnTo>
                    <a:lnTo>
                      <a:pt x="2078" y="814"/>
                    </a:lnTo>
                    <a:lnTo>
                      <a:pt x="2579" y="314"/>
                    </a:lnTo>
                    <a:lnTo>
                      <a:pt x="2543" y="278"/>
                    </a:lnTo>
                    <a:close/>
                    <a:moveTo>
                      <a:pt x="2250" y="818"/>
                    </a:moveTo>
                    <a:lnTo>
                      <a:pt x="2469" y="600"/>
                    </a:lnTo>
                    <a:lnTo>
                      <a:pt x="2432" y="564"/>
                    </a:lnTo>
                    <a:lnTo>
                      <a:pt x="2213" y="782"/>
                    </a:lnTo>
                    <a:lnTo>
                      <a:pt x="2250" y="81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118749F-0434-4B72-B64D-40694D9AF329}"/>
                </a:ext>
              </a:extLst>
            </p:cNvPr>
            <p:cNvGrpSpPr/>
            <p:nvPr/>
          </p:nvGrpSpPr>
          <p:grpSpPr>
            <a:xfrm>
              <a:off x="1041577" y="4812439"/>
              <a:ext cx="6338278" cy="605638"/>
              <a:chOff x="1041577" y="4812439"/>
              <a:chExt cx="6382524" cy="60563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A16F811-5C0A-4886-9754-68142CC0CF41}"/>
                  </a:ext>
                </a:extLst>
              </p:cNvPr>
              <p:cNvGrpSpPr/>
              <p:nvPr/>
            </p:nvGrpSpPr>
            <p:grpSpPr>
              <a:xfrm>
                <a:off x="1041577" y="4812439"/>
                <a:ext cx="579875" cy="605638"/>
                <a:chOff x="1662828" y="5132609"/>
                <a:chExt cx="579875" cy="718835"/>
              </a:xfrm>
            </p:grpSpPr>
            <p:sp>
              <p:nvSpPr>
                <p:cNvPr id="26" name="Freeform 59">
                  <a:extLst>
                    <a:ext uri="{FF2B5EF4-FFF2-40B4-BE49-F238E27FC236}">
                      <a16:creationId xmlns:a16="http://schemas.microsoft.com/office/drawing/2014/main" id="{4C5F13FE-9652-4129-AFA8-5D312AA9CD4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662828" y="5132610"/>
                  <a:ext cx="267198" cy="718834"/>
                </a:xfrm>
                <a:custGeom>
                  <a:avLst/>
                  <a:gdLst>
                    <a:gd name="T0" fmla="*/ 2147483647 w 1770"/>
                    <a:gd name="T1" fmla="*/ 2147483647 h 4763"/>
                    <a:gd name="T2" fmla="*/ 2147483647 w 1770"/>
                    <a:gd name="T3" fmla="*/ 2147483647 h 4763"/>
                    <a:gd name="T4" fmla="*/ 2147483647 w 1770"/>
                    <a:gd name="T5" fmla="*/ 2147483647 h 4763"/>
                    <a:gd name="T6" fmla="*/ 2147483647 w 1770"/>
                    <a:gd name="T7" fmla="*/ 2147483647 h 4763"/>
                    <a:gd name="T8" fmla="*/ 2147483647 w 1770"/>
                    <a:gd name="T9" fmla="*/ 2147483647 h 4763"/>
                    <a:gd name="T10" fmla="*/ 2147483647 w 1770"/>
                    <a:gd name="T11" fmla="*/ 2147483647 h 4763"/>
                    <a:gd name="T12" fmla="*/ 2147483647 w 1770"/>
                    <a:gd name="T13" fmla="*/ 2147483647 h 4763"/>
                    <a:gd name="T14" fmla="*/ 2147483647 w 1770"/>
                    <a:gd name="T15" fmla="*/ 2147483647 h 4763"/>
                    <a:gd name="T16" fmla="*/ 2147483647 w 1770"/>
                    <a:gd name="T17" fmla="*/ 2147483647 h 4763"/>
                    <a:gd name="T18" fmla="*/ 2147483647 w 1770"/>
                    <a:gd name="T19" fmla="*/ 2147483647 h 4763"/>
                    <a:gd name="T20" fmla="*/ 2147483647 w 1770"/>
                    <a:gd name="T21" fmla="*/ 2147483647 h 4763"/>
                    <a:gd name="T22" fmla="*/ 2147483647 w 1770"/>
                    <a:gd name="T23" fmla="*/ 2147483647 h 4763"/>
                    <a:gd name="T24" fmla="*/ 2147483647 w 1770"/>
                    <a:gd name="T25" fmla="*/ 2147483647 h 4763"/>
                    <a:gd name="T26" fmla="*/ 2147483647 w 1770"/>
                    <a:gd name="T27" fmla="*/ 2147483647 h 4763"/>
                    <a:gd name="T28" fmla="*/ 2147483647 w 1770"/>
                    <a:gd name="T29" fmla="*/ 2147483647 h 4763"/>
                    <a:gd name="T30" fmla="*/ 2147483647 w 1770"/>
                    <a:gd name="T31" fmla="*/ 2147483647 h 4763"/>
                    <a:gd name="T32" fmla="*/ 2147483647 w 1770"/>
                    <a:gd name="T33" fmla="*/ 2147483647 h 4763"/>
                    <a:gd name="T34" fmla="*/ 2147483647 w 1770"/>
                    <a:gd name="T35" fmla="*/ 2147483647 h 4763"/>
                    <a:gd name="T36" fmla="*/ 2147483647 w 1770"/>
                    <a:gd name="T37" fmla="*/ 2147483647 h 4763"/>
                    <a:gd name="T38" fmla="*/ 2147483647 w 1770"/>
                    <a:gd name="T39" fmla="*/ 2147483647 h 4763"/>
                    <a:gd name="T40" fmla="*/ 2147483647 w 1770"/>
                    <a:gd name="T41" fmla="*/ 2147483647 h 4763"/>
                    <a:gd name="T42" fmla="*/ 2147483647 w 1770"/>
                    <a:gd name="T43" fmla="*/ 2147483647 h 4763"/>
                    <a:gd name="T44" fmla="*/ 2147483647 w 1770"/>
                    <a:gd name="T45" fmla="*/ 2147483647 h 4763"/>
                    <a:gd name="T46" fmla="*/ 2147483647 w 1770"/>
                    <a:gd name="T47" fmla="*/ 2147483647 h 4763"/>
                    <a:gd name="T48" fmla="*/ 2147483647 w 1770"/>
                    <a:gd name="T49" fmla="*/ 2147483647 h 4763"/>
                    <a:gd name="T50" fmla="*/ 2147483647 w 1770"/>
                    <a:gd name="T51" fmla="*/ 2147483647 h 4763"/>
                    <a:gd name="T52" fmla="*/ 2147483647 w 1770"/>
                    <a:gd name="T53" fmla="*/ 2147483647 h 4763"/>
                    <a:gd name="T54" fmla="*/ 2147483647 w 1770"/>
                    <a:gd name="T55" fmla="*/ 2147483647 h 4763"/>
                    <a:gd name="T56" fmla="*/ 2147483647 w 1770"/>
                    <a:gd name="T57" fmla="*/ 2147483647 h 4763"/>
                    <a:gd name="T58" fmla="*/ 2147483647 w 1770"/>
                    <a:gd name="T59" fmla="*/ 2147483647 h 4763"/>
                    <a:gd name="T60" fmla="*/ 2147483647 w 1770"/>
                    <a:gd name="T61" fmla="*/ 2147483647 h 4763"/>
                    <a:gd name="T62" fmla="*/ 2147483647 w 1770"/>
                    <a:gd name="T63" fmla="*/ 2147483647 h 4763"/>
                    <a:gd name="T64" fmla="*/ 2147483647 w 1770"/>
                    <a:gd name="T65" fmla="*/ 2147483647 h 4763"/>
                    <a:gd name="T66" fmla="*/ 2147483647 w 1770"/>
                    <a:gd name="T67" fmla="*/ 2147483647 h 4763"/>
                    <a:gd name="T68" fmla="*/ 2147483647 w 1770"/>
                    <a:gd name="T69" fmla="*/ 0 h 4763"/>
                    <a:gd name="T70" fmla="*/ 2147483647 w 1770"/>
                    <a:gd name="T71" fmla="*/ 2147483647 h 4763"/>
                    <a:gd name="T72" fmla="*/ 2147483647 w 1770"/>
                    <a:gd name="T73" fmla="*/ 2147483647 h 4763"/>
                    <a:gd name="T74" fmla="*/ 2147483647 w 1770"/>
                    <a:gd name="T75" fmla="*/ 2147483647 h 4763"/>
                    <a:gd name="T76" fmla="*/ 2147483647 w 1770"/>
                    <a:gd name="T77" fmla="*/ 2147483647 h 4763"/>
                    <a:gd name="T78" fmla="*/ 2147483647 w 1770"/>
                    <a:gd name="T79" fmla="*/ 2147483647 h 4763"/>
                    <a:gd name="T80" fmla="*/ 2147483647 w 1770"/>
                    <a:gd name="T81" fmla="*/ 2147483647 h 4763"/>
                    <a:gd name="T82" fmla="*/ 2147483647 w 1770"/>
                    <a:gd name="T83" fmla="*/ 2147483647 h 4763"/>
                    <a:gd name="T84" fmla="*/ 2147483647 w 1770"/>
                    <a:gd name="T85" fmla="*/ 2147483647 h 4763"/>
                    <a:gd name="T86" fmla="*/ 2147483647 w 1770"/>
                    <a:gd name="T87" fmla="*/ 2147483647 h 4763"/>
                    <a:gd name="T88" fmla="*/ 2147483647 w 1770"/>
                    <a:gd name="T89" fmla="*/ 2147483647 h 4763"/>
                    <a:gd name="T90" fmla="*/ 2147483647 w 1770"/>
                    <a:gd name="T91" fmla="*/ 2147483647 h 4763"/>
                    <a:gd name="T92" fmla="*/ 2147483647 w 1770"/>
                    <a:gd name="T93" fmla="*/ 2147483647 h 4763"/>
                    <a:gd name="T94" fmla="*/ 0 w 1770"/>
                    <a:gd name="T95" fmla="*/ 2147483647 h 4763"/>
                    <a:gd name="T96" fmla="*/ 2147483647 w 1770"/>
                    <a:gd name="T97" fmla="*/ 2147483647 h 4763"/>
                    <a:gd name="T98" fmla="*/ 2147483647 w 1770"/>
                    <a:gd name="T99" fmla="*/ 2147483647 h 4763"/>
                    <a:gd name="T100" fmla="*/ 2147483647 w 1770"/>
                    <a:gd name="T101" fmla="*/ 2147483647 h 4763"/>
                    <a:gd name="T102" fmla="*/ 2147483647 w 1770"/>
                    <a:gd name="T103" fmla="*/ 2147483647 h 4763"/>
                    <a:gd name="T104" fmla="*/ 2147483647 w 1770"/>
                    <a:gd name="T105" fmla="*/ 2147483647 h 4763"/>
                    <a:gd name="T106" fmla="*/ 2147483647 w 1770"/>
                    <a:gd name="T107" fmla="*/ 2147483647 h 4763"/>
                    <a:gd name="T108" fmla="*/ 2147483647 w 1770"/>
                    <a:gd name="T109" fmla="*/ 2147483647 h 4763"/>
                    <a:gd name="T110" fmla="*/ 2147483647 w 1770"/>
                    <a:gd name="T111" fmla="*/ 2147483647 h 4763"/>
                    <a:gd name="T112" fmla="*/ 2147483647 w 1770"/>
                    <a:gd name="T113" fmla="*/ 2147483647 h 4763"/>
                    <a:gd name="T114" fmla="*/ 2147483647 w 1770"/>
                    <a:gd name="T115" fmla="*/ 2147483647 h 4763"/>
                    <a:gd name="T116" fmla="*/ 2147483647 w 1770"/>
                    <a:gd name="T117" fmla="*/ 2147483647 h 4763"/>
                    <a:gd name="T118" fmla="*/ 2147483647 w 1770"/>
                    <a:gd name="T119" fmla="*/ 2147483647 h 4763"/>
                    <a:gd name="T120" fmla="*/ 2147483647 w 1770"/>
                    <a:gd name="T121" fmla="*/ 2147483647 h 476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770"/>
                    <a:gd name="T184" fmla="*/ 0 h 4763"/>
                    <a:gd name="T185" fmla="*/ 1770 w 1770"/>
                    <a:gd name="T186" fmla="*/ 4763 h 476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770" h="4763">
                      <a:moveTo>
                        <a:pt x="1523" y="2527"/>
                      </a:moveTo>
                      <a:lnTo>
                        <a:pt x="1523" y="2527"/>
                      </a:lnTo>
                      <a:lnTo>
                        <a:pt x="1523" y="2520"/>
                      </a:lnTo>
                      <a:lnTo>
                        <a:pt x="1526" y="2512"/>
                      </a:lnTo>
                      <a:lnTo>
                        <a:pt x="1530" y="2505"/>
                      </a:lnTo>
                      <a:lnTo>
                        <a:pt x="1535" y="2500"/>
                      </a:lnTo>
                      <a:lnTo>
                        <a:pt x="1540" y="2495"/>
                      </a:lnTo>
                      <a:lnTo>
                        <a:pt x="1547" y="2491"/>
                      </a:lnTo>
                      <a:lnTo>
                        <a:pt x="1554" y="2488"/>
                      </a:lnTo>
                      <a:lnTo>
                        <a:pt x="1562" y="2488"/>
                      </a:lnTo>
                      <a:lnTo>
                        <a:pt x="1570" y="2488"/>
                      </a:lnTo>
                      <a:lnTo>
                        <a:pt x="1577" y="2491"/>
                      </a:lnTo>
                      <a:lnTo>
                        <a:pt x="1585" y="2495"/>
                      </a:lnTo>
                      <a:lnTo>
                        <a:pt x="1590" y="2500"/>
                      </a:lnTo>
                      <a:lnTo>
                        <a:pt x="1595" y="2505"/>
                      </a:lnTo>
                      <a:lnTo>
                        <a:pt x="1598" y="2512"/>
                      </a:lnTo>
                      <a:lnTo>
                        <a:pt x="1600" y="2520"/>
                      </a:lnTo>
                      <a:lnTo>
                        <a:pt x="1602" y="2527"/>
                      </a:lnTo>
                      <a:lnTo>
                        <a:pt x="1600" y="2535"/>
                      </a:lnTo>
                      <a:lnTo>
                        <a:pt x="1598" y="2542"/>
                      </a:lnTo>
                      <a:lnTo>
                        <a:pt x="1595" y="2550"/>
                      </a:lnTo>
                      <a:lnTo>
                        <a:pt x="1590" y="2555"/>
                      </a:lnTo>
                      <a:lnTo>
                        <a:pt x="1585" y="2560"/>
                      </a:lnTo>
                      <a:lnTo>
                        <a:pt x="1577" y="2563"/>
                      </a:lnTo>
                      <a:lnTo>
                        <a:pt x="1570" y="2566"/>
                      </a:lnTo>
                      <a:lnTo>
                        <a:pt x="1562" y="2567"/>
                      </a:lnTo>
                      <a:lnTo>
                        <a:pt x="1554" y="2566"/>
                      </a:lnTo>
                      <a:lnTo>
                        <a:pt x="1547" y="2563"/>
                      </a:lnTo>
                      <a:lnTo>
                        <a:pt x="1540" y="2560"/>
                      </a:lnTo>
                      <a:lnTo>
                        <a:pt x="1535" y="2555"/>
                      </a:lnTo>
                      <a:lnTo>
                        <a:pt x="1530" y="2550"/>
                      </a:lnTo>
                      <a:lnTo>
                        <a:pt x="1526" y="2542"/>
                      </a:lnTo>
                      <a:lnTo>
                        <a:pt x="1523" y="2535"/>
                      </a:lnTo>
                      <a:lnTo>
                        <a:pt x="1523" y="2527"/>
                      </a:lnTo>
                      <a:close/>
                      <a:moveTo>
                        <a:pt x="168" y="2527"/>
                      </a:moveTo>
                      <a:lnTo>
                        <a:pt x="168" y="2527"/>
                      </a:lnTo>
                      <a:lnTo>
                        <a:pt x="170" y="2520"/>
                      </a:lnTo>
                      <a:lnTo>
                        <a:pt x="172" y="2512"/>
                      </a:lnTo>
                      <a:lnTo>
                        <a:pt x="176" y="2505"/>
                      </a:lnTo>
                      <a:lnTo>
                        <a:pt x="180" y="2500"/>
                      </a:lnTo>
                      <a:lnTo>
                        <a:pt x="187" y="2495"/>
                      </a:lnTo>
                      <a:lnTo>
                        <a:pt x="193" y="2491"/>
                      </a:lnTo>
                      <a:lnTo>
                        <a:pt x="200" y="2488"/>
                      </a:lnTo>
                      <a:lnTo>
                        <a:pt x="208" y="2488"/>
                      </a:lnTo>
                      <a:lnTo>
                        <a:pt x="217" y="2488"/>
                      </a:lnTo>
                      <a:lnTo>
                        <a:pt x="223" y="2491"/>
                      </a:lnTo>
                      <a:lnTo>
                        <a:pt x="230" y="2495"/>
                      </a:lnTo>
                      <a:lnTo>
                        <a:pt x="237" y="2500"/>
                      </a:lnTo>
                      <a:lnTo>
                        <a:pt x="240" y="2505"/>
                      </a:lnTo>
                      <a:lnTo>
                        <a:pt x="244" y="2512"/>
                      </a:lnTo>
                      <a:lnTo>
                        <a:pt x="247" y="2520"/>
                      </a:lnTo>
                      <a:lnTo>
                        <a:pt x="247" y="2527"/>
                      </a:lnTo>
                      <a:lnTo>
                        <a:pt x="247" y="2535"/>
                      </a:lnTo>
                      <a:lnTo>
                        <a:pt x="244" y="2542"/>
                      </a:lnTo>
                      <a:lnTo>
                        <a:pt x="240" y="2550"/>
                      </a:lnTo>
                      <a:lnTo>
                        <a:pt x="237" y="2555"/>
                      </a:lnTo>
                      <a:lnTo>
                        <a:pt x="230" y="2560"/>
                      </a:lnTo>
                      <a:lnTo>
                        <a:pt x="223" y="2563"/>
                      </a:lnTo>
                      <a:lnTo>
                        <a:pt x="217" y="2566"/>
                      </a:lnTo>
                      <a:lnTo>
                        <a:pt x="208" y="2567"/>
                      </a:lnTo>
                      <a:lnTo>
                        <a:pt x="200" y="2566"/>
                      </a:lnTo>
                      <a:lnTo>
                        <a:pt x="193" y="2563"/>
                      </a:lnTo>
                      <a:lnTo>
                        <a:pt x="187" y="2560"/>
                      </a:lnTo>
                      <a:lnTo>
                        <a:pt x="180" y="2555"/>
                      </a:lnTo>
                      <a:lnTo>
                        <a:pt x="176" y="2550"/>
                      </a:lnTo>
                      <a:lnTo>
                        <a:pt x="172" y="2542"/>
                      </a:lnTo>
                      <a:lnTo>
                        <a:pt x="170" y="2535"/>
                      </a:lnTo>
                      <a:lnTo>
                        <a:pt x="168" y="2527"/>
                      </a:lnTo>
                      <a:close/>
                      <a:moveTo>
                        <a:pt x="1028" y="171"/>
                      </a:moveTo>
                      <a:lnTo>
                        <a:pt x="1028" y="171"/>
                      </a:lnTo>
                      <a:lnTo>
                        <a:pt x="1038" y="179"/>
                      </a:lnTo>
                      <a:lnTo>
                        <a:pt x="1049" y="189"/>
                      </a:lnTo>
                      <a:lnTo>
                        <a:pt x="1059" y="200"/>
                      </a:lnTo>
                      <a:lnTo>
                        <a:pt x="1067" y="210"/>
                      </a:lnTo>
                      <a:lnTo>
                        <a:pt x="1076" y="222"/>
                      </a:lnTo>
                      <a:lnTo>
                        <a:pt x="1084" y="235"/>
                      </a:lnTo>
                      <a:lnTo>
                        <a:pt x="1091" y="248"/>
                      </a:lnTo>
                      <a:lnTo>
                        <a:pt x="1099" y="262"/>
                      </a:lnTo>
                      <a:lnTo>
                        <a:pt x="1104" y="275"/>
                      </a:lnTo>
                      <a:lnTo>
                        <a:pt x="1109" y="289"/>
                      </a:lnTo>
                      <a:lnTo>
                        <a:pt x="1114" y="304"/>
                      </a:lnTo>
                      <a:lnTo>
                        <a:pt x="1117" y="319"/>
                      </a:lnTo>
                      <a:lnTo>
                        <a:pt x="1121" y="335"/>
                      </a:lnTo>
                      <a:lnTo>
                        <a:pt x="1122" y="351"/>
                      </a:lnTo>
                      <a:lnTo>
                        <a:pt x="1123" y="367"/>
                      </a:lnTo>
                      <a:lnTo>
                        <a:pt x="1125" y="384"/>
                      </a:lnTo>
                      <a:lnTo>
                        <a:pt x="1125" y="460"/>
                      </a:lnTo>
                      <a:lnTo>
                        <a:pt x="1123" y="486"/>
                      </a:lnTo>
                      <a:lnTo>
                        <a:pt x="1120" y="513"/>
                      </a:lnTo>
                      <a:lnTo>
                        <a:pt x="1114" y="539"/>
                      </a:lnTo>
                      <a:lnTo>
                        <a:pt x="1106" y="563"/>
                      </a:lnTo>
                      <a:lnTo>
                        <a:pt x="1096" y="586"/>
                      </a:lnTo>
                      <a:lnTo>
                        <a:pt x="1084" y="607"/>
                      </a:lnTo>
                      <a:lnTo>
                        <a:pt x="1071" y="628"/>
                      </a:lnTo>
                      <a:lnTo>
                        <a:pt x="1056" y="647"/>
                      </a:lnTo>
                      <a:lnTo>
                        <a:pt x="1039" y="662"/>
                      </a:lnTo>
                      <a:lnTo>
                        <a:pt x="1022" y="678"/>
                      </a:lnTo>
                      <a:lnTo>
                        <a:pt x="1003" y="691"/>
                      </a:lnTo>
                      <a:lnTo>
                        <a:pt x="983" y="702"/>
                      </a:lnTo>
                      <a:lnTo>
                        <a:pt x="962" y="710"/>
                      </a:lnTo>
                      <a:lnTo>
                        <a:pt x="940" y="716"/>
                      </a:lnTo>
                      <a:lnTo>
                        <a:pt x="917" y="720"/>
                      </a:lnTo>
                      <a:lnTo>
                        <a:pt x="895" y="722"/>
                      </a:lnTo>
                      <a:lnTo>
                        <a:pt x="871" y="720"/>
                      </a:lnTo>
                      <a:lnTo>
                        <a:pt x="849" y="716"/>
                      </a:lnTo>
                      <a:lnTo>
                        <a:pt x="828" y="710"/>
                      </a:lnTo>
                      <a:lnTo>
                        <a:pt x="807" y="702"/>
                      </a:lnTo>
                      <a:lnTo>
                        <a:pt x="786" y="691"/>
                      </a:lnTo>
                      <a:lnTo>
                        <a:pt x="767" y="678"/>
                      </a:lnTo>
                      <a:lnTo>
                        <a:pt x="749" y="662"/>
                      </a:lnTo>
                      <a:lnTo>
                        <a:pt x="733" y="647"/>
                      </a:lnTo>
                      <a:lnTo>
                        <a:pt x="717" y="628"/>
                      </a:lnTo>
                      <a:lnTo>
                        <a:pt x="704" y="607"/>
                      </a:lnTo>
                      <a:lnTo>
                        <a:pt x="692" y="586"/>
                      </a:lnTo>
                      <a:lnTo>
                        <a:pt x="683" y="563"/>
                      </a:lnTo>
                      <a:lnTo>
                        <a:pt x="675" y="539"/>
                      </a:lnTo>
                      <a:lnTo>
                        <a:pt x="669" y="513"/>
                      </a:lnTo>
                      <a:lnTo>
                        <a:pt x="666" y="486"/>
                      </a:lnTo>
                      <a:lnTo>
                        <a:pt x="665" y="460"/>
                      </a:lnTo>
                      <a:lnTo>
                        <a:pt x="665" y="384"/>
                      </a:lnTo>
                      <a:lnTo>
                        <a:pt x="665" y="367"/>
                      </a:lnTo>
                      <a:lnTo>
                        <a:pt x="666" y="351"/>
                      </a:lnTo>
                      <a:lnTo>
                        <a:pt x="669" y="335"/>
                      </a:lnTo>
                      <a:lnTo>
                        <a:pt x="671" y="319"/>
                      </a:lnTo>
                      <a:lnTo>
                        <a:pt x="675" y="304"/>
                      </a:lnTo>
                      <a:lnTo>
                        <a:pt x="679" y="289"/>
                      </a:lnTo>
                      <a:lnTo>
                        <a:pt x="685" y="275"/>
                      </a:lnTo>
                      <a:lnTo>
                        <a:pt x="691" y="262"/>
                      </a:lnTo>
                      <a:lnTo>
                        <a:pt x="698" y="248"/>
                      </a:lnTo>
                      <a:lnTo>
                        <a:pt x="706" y="235"/>
                      </a:lnTo>
                      <a:lnTo>
                        <a:pt x="714" y="222"/>
                      </a:lnTo>
                      <a:lnTo>
                        <a:pt x="721" y="210"/>
                      </a:lnTo>
                      <a:lnTo>
                        <a:pt x="731" y="200"/>
                      </a:lnTo>
                      <a:lnTo>
                        <a:pt x="740" y="189"/>
                      </a:lnTo>
                      <a:lnTo>
                        <a:pt x="750" y="179"/>
                      </a:lnTo>
                      <a:lnTo>
                        <a:pt x="761" y="171"/>
                      </a:lnTo>
                      <a:lnTo>
                        <a:pt x="771" y="188"/>
                      </a:lnTo>
                      <a:lnTo>
                        <a:pt x="784" y="204"/>
                      </a:lnTo>
                      <a:lnTo>
                        <a:pt x="799" y="217"/>
                      </a:lnTo>
                      <a:lnTo>
                        <a:pt x="815" y="229"/>
                      </a:lnTo>
                      <a:lnTo>
                        <a:pt x="833" y="239"/>
                      </a:lnTo>
                      <a:lnTo>
                        <a:pt x="853" y="246"/>
                      </a:lnTo>
                      <a:lnTo>
                        <a:pt x="873" y="250"/>
                      </a:lnTo>
                      <a:lnTo>
                        <a:pt x="895" y="252"/>
                      </a:lnTo>
                      <a:lnTo>
                        <a:pt x="916" y="250"/>
                      </a:lnTo>
                      <a:lnTo>
                        <a:pt x="937" y="246"/>
                      </a:lnTo>
                      <a:lnTo>
                        <a:pt x="955" y="239"/>
                      </a:lnTo>
                      <a:lnTo>
                        <a:pt x="974" y="229"/>
                      </a:lnTo>
                      <a:lnTo>
                        <a:pt x="991" y="217"/>
                      </a:lnTo>
                      <a:lnTo>
                        <a:pt x="1005" y="204"/>
                      </a:lnTo>
                      <a:lnTo>
                        <a:pt x="1017" y="188"/>
                      </a:lnTo>
                      <a:lnTo>
                        <a:pt x="1028" y="171"/>
                      </a:lnTo>
                      <a:close/>
                      <a:moveTo>
                        <a:pt x="1201" y="402"/>
                      </a:moveTo>
                      <a:lnTo>
                        <a:pt x="1201" y="402"/>
                      </a:lnTo>
                      <a:lnTo>
                        <a:pt x="1200" y="418"/>
                      </a:lnTo>
                      <a:lnTo>
                        <a:pt x="1198" y="432"/>
                      </a:lnTo>
                      <a:lnTo>
                        <a:pt x="1197" y="447"/>
                      </a:lnTo>
                      <a:lnTo>
                        <a:pt x="1193" y="460"/>
                      </a:lnTo>
                      <a:lnTo>
                        <a:pt x="1189" y="473"/>
                      </a:lnTo>
                      <a:lnTo>
                        <a:pt x="1185" y="486"/>
                      </a:lnTo>
                      <a:lnTo>
                        <a:pt x="1180" y="498"/>
                      </a:lnTo>
                      <a:lnTo>
                        <a:pt x="1173" y="510"/>
                      </a:lnTo>
                      <a:lnTo>
                        <a:pt x="1168" y="538"/>
                      </a:lnTo>
                      <a:lnTo>
                        <a:pt x="1162" y="564"/>
                      </a:lnTo>
                      <a:lnTo>
                        <a:pt x="1152" y="589"/>
                      </a:lnTo>
                      <a:lnTo>
                        <a:pt x="1141" y="614"/>
                      </a:lnTo>
                      <a:lnTo>
                        <a:pt x="1127" y="637"/>
                      </a:lnTo>
                      <a:lnTo>
                        <a:pt x="1113" y="658"/>
                      </a:lnTo>
                      <a:lnTo>
                        <a:pt x="1097" y="679"/>
                      </a:lnTo>
                      <a:lnTo>
                        <a:pt x="1079" y="698"/>
                      </a:lnTo>
                      <a:lnTo>
                        <a:pt x="1060" y="715"/>
                      </a:lnTo>
                      <a:lnTo>
                        <a:pt x="1039" y="729"/>
                      </a:lnTo>
                      <a:lnTo>
                        <a:pt x="1018" y="743"/>
                      </a:lnTo>
                      <a:lnTo>
                        <a:pt x="995" y="754"/>
                      </a:lnTo>
                      <a:lnTo>
                        <a:pt x="971" y="762"/>
                      </a:lnTo>
                      <a:lnTo>
                        <a:pt x="946" y="769"/>
                      </a:lnTo>
                      <a:lnTo>
                        <a:pt x="921" y="773"/>
                      </a:lnTo>
                      <a:lnTo>
                        <a:pt x="895" y="774"/>
                      </a:lnTo>
                      <a:lnTo>
                        <a:pt x="869" y="773"/>
                      </a:lnTo>
                      <a:lnTo>
                        <a:pt x="842" y="769"/>
                      </a:lnTo>
                      <a:lnTo>
                        <a:pt x="817" y="762"/>
                      </a:lnTo>
                      <a:lnTo>
                        <a:pt x="794" y="754"/>
                      </a:lnTo>
                      <a:lnTo>
                        <a:pt x="770" y="743"/>
                      </a:lnTo>
                      <a:lnTo>
                        <a:pt x="749" y="729"/>
                      </a:lnTo>
                      <a:lnTo>
                        <a:pt x="728" y="715"/>
                      </a:lnTo>
                      <a:lnTo>
                        <a:pt x="710" y="698"/>
                      </a:lnTo>
                      <a:lnTo>
                        <a:pt x="691" y="678"/>
                      </a:lnTo>
                      <a:lnTo>
                        <a:pt x="675" y="658"/>
                      </a:lnTo>
                      <a:lnTo>
                        <a:pt x="661" y="636"/>
                      </a:lnTo>
                      <a:lnTo>
                        <a:pt x="648" y="612"/>
                      </a:lnTo>
                      <a:lnTo>
                        <a:pt x="637" y="589"/>
                      </a:lnTo>
                      <a:lnTo>
                        <a:pt x="628" y="563"/>
                      </a:lnTo>
                      <a:lnTo>
                        <a:pt x="620" y="536"/>
                      </a:lnTo>
                      <a:lnTo>
                        <a:pt x="615" y="509"/>
                      </a:lnTo>
                      <a:lnTo>
                        <a:pt x="610" y="497"/>
                      </a:lnTo>
                      <a:lnTo>
                        <a:pt x="604" y="485"/>
                      </a:lnTo>
                      <a:lnTo>
                        <a:pt x="599" y="473"/>
                      </a:lnTo>
                      <a:lnTo>
                        <a:pt x="595" y="460"/>
                      </a:lnTo>
                      <a:lnTo>
                        <a:pt x="593" y="446"/>
                      </a:lnTo>
                      <a:lnTo>
                        <a:pt x="590" y="432"/>
                      </a:lnTo>
                      <a:lnTo>
                        <a:pt x="589" y="418"/>
                      </a:lnTo>
                      <a:lnTo>
                        <a:pt x="589" y="402"/>
                      </a:lnTo>
                      <a:lnTo>
                        <a:pt x="589" y="181"/>
                      </a:lnTo>
                      <a:lnTo>
                        <a:pt x="589" y="170"/>
                      </a:lnTo>
                      <a:lnTo>
                        <a:pt x="593" y="156"/>
                      </a:lnTo>
                      <a:lnTo>
                        <a:pt x="597" y="145"/>
                      </a:lnTo>
                      <a:lnTo>
                        <a:pt x="602" y="133"/>
                      </a:lnTo>
                      <a:lnTo>
                        <a:pt x="610" y="121"/>
                      </a:lnTo>
                      <a:lnTo>
                        <a:pt x="619" y="110"/>
                      </a:lnTo>
                      <a:lnTo>
                        <a:pt x="628" y="99"/>
                      </a:lnTo>
                      <a:lnTo>
                        <a:pt x="640" y="88"/>
                      </a:lnTo>
                      <a:lnTo>
                        <a:pt x="652" y="78"/>
                      </a:lnTo>
                      <a:lnTo>
                        <a:pt x="666" y="68"/>
                      </a:lnTo>
                      <a:lnTo>
                        <a:pt x="679" y="59"/>
                      </a:lnTo>
                      <a:lnTo>
                        <a:pt x="695" y="50"/>
                      </a:lnTo>
                      <a:lnTo>
                        <a:pt x="711" y="42"/>
                      </a:lnTo>
                      <a:lnTo>
                        <a:pt x="727" y="34"/>
                      </a:lnTo>
                      <a:lnTo>
                        <a:pt x="744" y="26"/>
                      </a:lnTo>
                      <a:lnTo>
                        <a:pt x="761" y="21"/>
                      </a:lnTo>
                      <a:lnTo>
                        <a:pt x="779" y="14"/>
                      </a:lnTo>
                      <a:lnTo>
                        <a:pt x="798" y="11"/>
                      </a:lnTo>
                      <a:lnTo>
                        <a:pt x="815" y="7"/>
                      </a:lnTo>
                      <a:lnTo>
                        <a:pt x="833" y="3"/>
                      </a:lnTo>
                      <a:lnTo>
                        <a:pt x="851" y="1"/>
                      </a:lnTo>
                      <a:lnTo>
                        <a:pt x="869" y="0"/>
                      </a:lnTo>
                      <a:lnTo>
                        <a:pt x="887" y="0"/>
                      </a:lnTo>
                      <a:lnTo>
                        <a:pt x="904" y="0"/>
                      </a:lnTo>
                      <a:lnTo>
                        <a:pt x="921" y="3"/>
                      </a:lnTo>
                      <a:lnTo>
                        <a:pt x="937" y="5"/>
                      </a:lnTo>
                      <a:lnTo>
                        <a:pt x="953" y="9"/>
                      </a:lnTo>
                      <a:lnTo>
                        <a:pt x="967" y="14"/>
                      </a:lnTo>
                      <a:lnTo>
                        <a:pt x="982" y="21"/>
                      </a:lnTo>
                      <a:lnTo>
                        <a:pt x="995" y="30"/>
                      </a:lnTo>
                      <a:lnTo>
                        <a:pt x="1007" y="39"/>
                      </a:lnTo>
                      <a:lnTo>
                        <a:pt x="1017" y="50"/>
                      </a:lnTo>
                      <a:lnTo>
                        <a:pt x="1029" y="45"/>
                      </a:lnTo>
                      <a:lnTo>
                        <a:pt x="1041" y="42"/>
                      </a:lnTo>
                      <a:lnTo>
                        <a:pt x="1051" y="39"/>
                      </a:lnTo>
                      <a:lnTo>
                        <a:pt x="1062" y="38"/>
                      </a:lnTo>
                      <a:lnTo>
                        <a:pt x="1072" y="37"/>
                      </a:lnTo>
                      <a:lnTo>
                        <a:pt x="1081" y="38"/>
                      </a:lnTo>
                      <a:lnTo>
                        <a:pt x="1091" y="38"/>
                      </a:lnTo>
                      <a:lnTo>
                        <a:pt x="1100" y="41"/>
                      </a:lnTo>
                      <a:lnTo>
                        <a:pt x="1108" y="43"/>
                      </a:lnTo>
                      <a:lnTo>
                        <a:pt x="1116" y="46"/>
                      </a:lnTo>
                      <a:lnTo>
                        <a:pt x="1123" y="51"/>
                      </a:lnTo>
                      <a:lnTo>
                        <a:pt x="1131" y="55"/>
                      </a:lnTo>
                      <a:lnTo>
                        <a:pt x="1145" y="67"/>
                      </a:lnTo>
                      <a:lnTo>
                        <a:pt x="1156" y="81"/>
                      </a:lnTo>
                      <a:lnTo>
                        <a:pt x="1167" y="97"/>
                      </a:lnTo>
                      <a:lnTo>
                        <a:pt x="1176" y="117"/>
                      </a:lnTo>
                      <a:lnTo>
                        <a:pt x="1184" y="137"/>
                      </a:lnTo>
                      <a:lnTo>
                        <a:pt x="1191" y="159"/>
                      </a:lnTo>
                      <a:lnTo>
                        <a:pt x="1194" y="183"/>
                      </a:lnTo>
                      <a:lnTo>
                        <a:pt x="1198" y="208"/>
                      </a:lnTo>
                      <a:lnTo>
                        <a:pt x="1200" y="233"/>
                      </a:lnTo>
                      <a:lnTo>
                        <a:pt x="1201" y="259"/>
                      </a:lnTo>
                      <a:lnTo>
                        <a:pt x="1201" y="402"/>
                      </a:lnTo>
                      <a:close/>
                      <a:moveTo>
                        <a:pt x="1551" y="2689"/>
                      </a:moveTo>
                      <a:lnTo>
                        <a:pt x="1403" y="2689"/>
                      </a:lnTo>
                      <a:lnTo>
                        <a:pt x="1403" y="2694"/>
                      </a:lnTo>
                      <a:lnTo>
                        <a:pt x="1381" y="3019"/>
                      </a:lnTo>
                      <a:lnTo>
                        <a:pt x="1551" y="2689"/>
                      </a:lnTo>
                      <a:close/>
                      <a:moveTo>
                        <a:pt x="1405" y="2636"/>
                      </a:moveTo>
                      <a:lnTo>
                        <a:pt x="1577" y="2636"/>
                      </a:lnTo>
                      <a:lnTo>
                        <a:pt x="1649" y="2636"/>
                      </a:lnTo>
                      <a:lnTo>
                        <a:pt x="1665" y="1183"/>
                      </a:lnTo>
                      <a:lnTo>
                        <a:pt x="1665" y="1166"/>
                      </a:lnTo>
                      <a:lnTo>
                        <a:pt x="1661" y="1149"/>
                      </a:lnTo>
                      <a:lnTo>
                        <a:pt x="1654" y="1134"/>
                      </a:lnTo>
                      <a:lnTo>
                        <a:pt x="1646" y="1120"/>
                      </a:lnTo>
                      <a:lnTo>
                        <a:pt x="1637" y="1108"/>
                      </a:lnTo>
                      <a:lnTo>
                        <a:pt x="1625" y="1096"/>
                      </a:lnTo>
                      <a:lnTo>
                        <a:pt x="1612" y="1086"/>
                      </a:lnTo>
                      <a:lnTo>
                        <a:pt x="1599" y="1075"/>
                      </a:lnTo>
                      <a:lnTo>
                        <a:pt x="1583" y="1067"/>
                      </a:lnTo>
                      <a:lnTo>
                        <a:pt x="1569" y="1059"/>
                      </a:lnTo>
                      <a:lnTo>
                        <a:pt x="1536" y="1045"/>
                      </a:lnTo>
                      <a:lnTo>
                        <a:pt x="1505" y="1034"/>
                      </a:lnTo>
                      <a:lnTo>
                        <a:pt x="1474" y="1025"/>
                      </a:lnTo>
                      <a:lnTo>
                        <a:pt x="1093" y="908"/>
                      </a:lnTo>
                      <a:lnTo>
                        <a:pt x="1125" y="808"/>
                      </a:lnTo>
                      <a:lnTo>
                        <a:pt x="1506" y="924"/>
                      </a:lnTo>
                      <a:lnTo>
                        <a:pt x="1553" y="940"/>
                      </a:lnTo>
                      <a:lnTo>
                        <a:pt x="1577" y="949"/>
                      </a:lnTo>
                      <a:lnTo>
                        <a:pt x="1600" y="959"/>
                      </a:lnTo>
                      <a:lnTo>
                        <a:pt x="1624" y="970"/>
                      </a:lnTo>
                      <a:lnTo>
                        <a:pt x="1645" y="982"/>
                      </a:lnTo>
                      <a:lnTo>
                        <a:pt x="1666" y="995"/>
                      </a:lnTo>
                      <a:lnTo>
                        <a:pt x="1686" y="1009"/>
                      </a:lnTo>
                      <a:lnTo>
                        <a:pt x="1704" y="1026"/>
                      </a:lnTo>
                      <a:lnTo>
                        <a:pt x="1721" y="1044"/>
                      </a:lnTo>
                      <a:lnTo>
                        <a:pt x="1736" y="1062"/>
                      </a:lnTo>
                      <a:lnTo>
                        <a:pt x="1748" y="1083"/>
                      </a:lnTo>
                      <a:lnTo>
                        <a:pt x="1758" y="1105"/>
                      </a:lnTo>
                      <a:lnTo>
                        <a:pt x="1762" y="1117"/>
                      </a:lnTo>
                      <a:lnTo>
                        <a:pt x="1765" y="1130"/>
                      </a:lnTo>
                      <a:lnTo>
                        <a:pt x="1767" y="1143"/>
                      </a:lnTo>
                      <a:lnTo>
                        <a:pt x="1769" y="1157"/>
                      </a:lnTo>
                      <a:lnTo>
                        <a:pt x="1770" y="1170"/>
                      </a:lnTo>
                      <a:lnTo>
                        <a:pt x="1770" y="1184"/>
                      </a:lnTo>
                      <a:lnTo>
                        <a:pt x="1754" y="2742"/>
                      </a:lnTo>
                      <a:lnTo>
                        <a:pt x="1641" y="2742"/>
                      </a:lnTo>
                      <a:lnTo>
                        <a:pt x="1436" y="3142"/>
                      </a:lnTo>
                      <a:lnTo>
                        <a:pt x="1326" y="4763"/>
                      </a:lnTo>
                      <a:lnTo>
                        <a:pt x="915" y="4763"/>
                      </a:lnTo>
                      <a:lnTo>
                        <a:pt x="915" y="2715"/>
                      </a:lnTo>
                      <a:lnTo>
                        <a:pt x="862" y="2715"/>
                      </a:lnTo>
                      <a:lnTo>
                        <a:pt x="862" y="4763"/>
                      </a:lnTo>
                      <a:lnTo>
                        <a:pt x="445" y="4763"/>
                      </a:lnTo>
                      <a:lnTo>
                        <a:pt x="334" y="3142"/>
                      </a:lnTo>
                      <a:lnTo>
                        <a:pt x="129" y="2742"/>
                      </a:lnTo>
                      <a:lnTo>
                        <a:pt x="17" y="2742"/>
                      </a:lnTo>
                      <a:lnTo>
                        <a:pt x="0" y="1184"/>
                      </a:lnTo>
                      <a:lnTo>
                        <a:pt x="0" y="1170"/>
                      </a:lnTo>
                      <a:lnTo>
                        <a:pt x="1" y="1157"/>
                      </a:lnTo>
                      <a:lnTo>
                        <a:pt x="3" y="1143"/>
                      </a:lnTo>
                      <a:lnTo>
                        <a:pt x="5" y="1130"/>
                      </a:lnTo>
                      <a:lnTo>
                        <a:pt x="9" y="1117"/>
                      </a:lnTo>
                      <a:lnTo>
                        <a:pt x="13" y="1105"/>
                      </a:lnTo>
                      <a:lnTo>
                        <a:pt x="22" y="1083"/>
                      </a:lnTo>
                      <a:lnTo>
                        <a:pt x="35" y="1062"/>
                      </a:lnTo>
                      <a:lnTo>
                        <a:pt x="50" y="1044"/>
                      </a:lnTo>
                      <a:lnTo>
                        <a:pt x="66" y="1026"/>
                      </a:lnTo>
                      <a:lnTo>
                        <a:pt x="84" y="1009"/>
                      </a:lnTo>
                      <a:lnTo>
                        <a:pt x="104" y="995"/>
                      </a:lnTo>
                      <a:lnTo>
                        <a:pt x="125" y="982"/>
                      </a:lnTo>
                      <a:lnTo>
                        <a:pt x="147" y="970"/>
                      </a:lnTo>
                      <a:lnTo>
                        <a:pt x="170" y="959"/>
                      </a:lnTo>
                      <a:lnTo>
                        <a:pt x="193" y="949"/>
                      </a:lnTo>
                      <a:lnTo>
                        <a:pt x="217" y="940"/>
                      </a:lnTo>
                      <a:lnTo>
                        <a:pt x="264" y="924"/>
                      </a:lnTo>
                      <a:lnTo>
                        <a:pt x="645" y="808"/>
                      </a:lnTo>
                      <a:lnTo>
                        <a:pt x="677" y="908"/>
                      </a:lnTo>
                      <a:lnTo>
                        <a:pt x="296" y="1025"/>
                      </a:lnTo>
                      <a:lnTo>
                        <a:pt x="265" y="1034"/>
                      </a:lnTo>
                      <a:lnTo>
                        <a:pt x="234" y="1045"/>
                      </a:lnTo>
                      <a:lnTo>
                        <a:pt x="202" y="1059"/>
                      </a:lnTo>
                      <a:lnTo>
                        <a:pt x="187" y="1067"/>
                      </a:lnTo>
                      <a:lnTo>
                        <a:pt x="172" y="1075"/>
                      </a:lnTo>
                      <a:lnTo>
                        <a:pt x="158" y="1086"/>
                      </a:lnTo>
                      <a:lnTo>
                        <a:pt x="145" y="1096"/>
                      </a:lnTo>
                      <a:lnTo>
                        <a:pt x="134" y="1108"/>
                      </a:lnTo>
                      <a:lnTo>
                        <a:pt x="124" y="1120"/>
                      </a:lnTo>
                      <a:lnTo>
                        <a:pt x="116" y="1134"/>
                      </a:lnTo>
                      <a:lnTo>
                        <a:pt x="109" y="1149"/>
                      </a:lnTo>
                      <a:lnTo>
                        <a:pt x="106" y="1166"/>
                      </a:lnTo>
                      <a:lnTo>
                        <a:pt x="105" y="1183"/>
                      </a:lnTo>
                      <a:lnTo>
                        <a:pt x="121" y="2636"/>
                      </a:lnTo>
                      <a:lnTo>
                        <a:pt x="193" y="2636"/>
                      </a:lnTo>
                      <a:lnTo>
                        <a:pt x="365" y="2636"/>
                      </a:lnTo>
                      <a:lnTo>
                        <a:pt x="322" y="1329"/>
                      </a:lnTo>
                      <a:lnTo>
                        <a:pt x="374" y="1329"/>
                      </a:lnTo>
                      <a:lnTo>
                        <a:pt x="413" y="2504"/>
                      </a:lnTo>
                      <a:lnTo>
                        <a:pt x="1357" y="2504"/>
                      </a:lnTo>
                      <a:lnTo>
                        <a:pt x="1397" y="1329"/>
                      </a:lnTo>
                      <a:lnTo>
                        <a:pt x="1449" y="1329"/>
                      </a:lnTo>
                      <a:lnTo>
                        <a:pt x="1405" y="2636"/>
                      </a:lnTo>
                      <a:close/>
                      <a:moveTo>
                        <a:pt x="221" y="2689"/>
                      </a:moveTo>
                      <a:lnTo>
                        <a:pt x="389" y="3019"/>
                      </a:lnTo>
                      <a:lnTo>
                        <a:pt x="367" y="2694"/>
                      </a:lnTo>
                      <a:lnTo>
                        <a:pt x="367" y="2689"/>
                      </a:lnTo>
                      <a:lnTo>
                        <a:pt x="221" y="2689"/>
                      </a:lnTo>
                      <a:close/>
                      <a:moveTo>
                        <a:pt x="760" y="2200"/>
                      </a:moveTo>
                      <a:lnTo>
                        <a:pt x="834" y="1070"/>
                      </a:lnTo>
                      <a:lnTo>
                        <a:pt x="825" y="1063"/>
                      </a:lnTo>
                      <a:lnTo>
                        <a:pt x="816" y="1055"/>
                      </a:lnTo>
                      <a:lnTo>
                        <a:pt x="809" y="1046"/>
                      </a:lnTo>
                      <a:lnTo>
                        <a:pt x="803" y="1037"/>
                      </a:lnTo>
                      <a:lnTo>
                        <a:pt x="798" y="1026"/>
                      </a:lnTo>
                      <a:lnTo>
                        <a:pt x="795" y="1016"/>
                      </a:lnTo>
                      <a:lnTo>
                        <a:pt x="792" y="1004"/>
                      </a:lnTo>
                      <a:lnTo>
                        <a:pt x="791" y="992"/>
                      </a:lnTo>
                      <a:lnTo>
                        <a:pt x="792" y="979"/>
                      </a:lnTo>
                      <a:lnTo>
                        <a:pt x="795" y="967"/>
                      </a:lnTo>
                      <a:lnTo>
                        <a:pt x="799" y="955"/>
                      </a:lnTo>
                      <a:lnTo>
                        <a:pt x="804" y="945"/>
                      </a:lnTo>
                      <a:lnTo>
                        <a:pt x="811" y="936"/>
                      </a:lnTo>
                      <a:lnTo>
                        <a:pt x="820" y="927"/>
                      </a:lnTo>
                      <a:lnTo>
                        <a:pt x="829" y="919"/>
                      </a:lnTo>
                      <a:lnTo>
                        <a:pt x="838" y="912"/>
                      </a:lnTo>
                      <a:lnTo>
                        <a:pt x="880" y="995"/>
                      </a:lnTo>
                      <a:lnTo>
                        <a:pt x="886" y="995"/>
                      </a:lnTo>
                      <a:lnTo>
                        <a:pt x="928" y="912"/>
                      </a:lnTo>
                      <a:lnTo>
                        <a:pt x="937" y="919"/>
                      </a:lnTo>
                      <a:lnTo>
                        <a:pt x="946" y="927"/>
                      </a:lnTo>
                      <a:lnTo>
                        <a:pt x="955" y="936"/>
                      </a:lnTo>
                      <a:lnTo>
                        <a:pt x="962" y="945"/>
                      </a:lnTo>
                      <a:lnTo>
                        <a:pt x="967" y="955"/>
                      </a:lnTo>
                      <a:lnTo>
                        <a:pt x="971" y="967"/>
                      </a:lnTo>
                      <a:lnTo>
                        <a:pt x="974" y="979"/>
                      </a:lnTo>
                      <a:lnTo>
                        <a:pt x="975" y="992"/>
                      </a:lnTo>
                      <a:lnTo>
                        <a:pt x="974" y="1004"/>
                      </a:lnTo>
                      <a:lnTo>
                        <a:pt x="971" y="1016"/>
                      </a:lnTo>
                      <a:lnTo>
                        <a:pt x="968" y="1026"/>
                      </a:lnTo>
                      <a:lnTo>
                        <a:pt x="963" y="1037"/>
                      </a:lnTo>
                      <a:lnTo>
                        <a:pt x="957" y="1046"/>
                      </a:lnTo>
                      <a:lnTo>
                        <a:pt x="950" y="1055"/>
                      </a:lnTo>
                      <a:lnTo>
                        <a:pt x="941" y="1063"/>
                      </a:lnTo>
                      <a:lnTo>
                        <a:pt x="932" y="1070"/>
                      </a:lnTo>
                      <a:lnTo>
                        <a:pt x="1007" y="2200"/>
                      </a:lnTo>
                      <a:lnTo>
                        <a:pt x="883" y="2345"/>
                      </a:lnTo>
                      <a:lnTo>
                        <a:pt x="760" y="220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27" name="Freeform 63">
                  <a:extLst>
                    <a:ext uri="{FF2B5EF4-FFF2-40B4-BE49-F238E27FC236}">
                      <a16:creationId xmlns:a16="http://schemas.microsoft.com/office/drawing/2014/main" id="{E89E511D-320F-43DF-8C1B-9716D1DE66F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015702" y="5132609"/>
                  <a:ext cx="227001" cy="718835"/>
                </a:xfrm>
                <a:custGeom>
                  <a:avLst/>
                  <a:gdLst>
                    <a:gd name="T0" fmla="*/ 2147483647 w 1510"/>
                    <a:gd name="T1" fmla="*/ 2147483647 h 4763"/>
                    <a:gd name="T2" fmla="*/ 2147483647 w 1510"/>
                    <a:gd name="T3" fmla="*/ 2147483647 h 4763"/>
                    <a:gd name="T4" fmla="*/ 2147483647 w 1510"/>
                    <a:gd name="T5" fmla="*/ 2147483647 h 4763"/>
                    <a:gd name="T6" fmla="*/ 2147483647 w 1510"/>
                    <a:gd name="T7" fmla="*/ 2147483647 h 4763"/>
                    <a:gd name="T8" fmla="*/ 2147483647 w 1510"/>
                    <a:gd name="T9" fmla="*/ 2147483647 h 4763"/>
                    <a:gd name="T10" fmla="*/ 2147483647 w 1510"/>
                    <a:gd name="T11" fmla="*/ 2147483647 h 4763"/>
                    <a:gd name="T12" fmla="*/ 2147483647 w 1510"/>
                    <a:gd name="T13" fmla="*/ 2147483647 h 4763"/>
                    <a:gd name="T14" fmla="*/ 2147483647 w 1510"/>
                    <a:gd name="T15" fmla="*/ 2147483647 h 4763"/>
                    <a:gd name="T16" fmla="*/ 2147483647 w 1510"/>
                    <a:gd name="T17" fmla="*/ 2147483647 h 4763"/>
                    <a:gd name="T18" fmla="*/ 2147483647 w 1510"/>
                    <a:gd name="T19" fmla="*/ 2147483647 h 4763"/>
                    <a:gd name="T20" fmla="*/ 2147483647 w 1510"/>
                    <a:gd name="T21" fmla="*/ 2147483647 h 4763"/>
                    <a:gd name="T22" fmla="*/ 2147483647 w 1510"/>
                    <a:gd name="T23" fmla="*/ 2147483647 h 4763"/>
                    <a:gd name="T24" fmla="*/ 2147483647 w 1510"/>
                    <a:gd name="T25" fmla="*/ 2147483647 h 4763"/>
                    <a:gd name="T26" fmla="*/ 2147483647 w 1510"/>
                    <a:gd name="T27" fmla="*/ 2147483647 h 4763"/>
                    <a:gd name="T28" fmla="*/ 2147483647 w 1510"/>
                    <a:gd name="T29" fmla="*/ 2147483647 h 4763"/>
                    <a:gd name="T30" fmla="*/ 2147483647 w 1510"/>
                    <a:gd name="T31" fmla="*/ 2147483647 h 4763"/>
                    <a:gd name="T32" fmla="*/ 2147483647 w 1510"/>
                    <a:gd name="T33" fmla="*/ 2147483647 h 4763"/>
                    <a:gd name="T34" fmla="*/ 2147483647 w 1510"/>
                    <a:gd name="T35" fmla="*/ 2147483647 h 4763"/>
                    <a:gd name="T36" fmla="*/ 2147483647 w 1510"/>
                    <a:gd name="T37" fmla="*/ 2147483647 h 4763"/>
                    <a:gd name="T38" fmla="*/ 2147483647 w 1510"/>
                    <a:gd name="T39" fmla="*/ 2147483647 h 4763"/>
                    <a:gd name="T40" fmla="*/ 2147483647 w 1510"/>
                    <a:gd name="T41" fmla="*/ 2147483647 h 4763"/>
                    <a:gd name="T42" fmla="*/ 2147483647 w 1510"/>
                    <a:gd name="T43" fmla="*/ 2147483647 h 4763"/>
                    <a:gd name="T44" fmla="*/ 2147483647 w 1510"/>
                    <a:gd name="T45" fmla="*/ 2147483647 h 4763"/>
                    <a:gd name="T46" fmla="*/ 2147483647 w 1510"/>
                    <a:gd name="T47" fmla="*/ 2147483647 h 4763"/>
                    <a:gd name="T48" fmla="*/ 2147483647 w 1510"/>
                    <a:gd name="T49" fmla="*/ 2147483647 h 4763"/>
                    <a:gd name="T50" fmla="*/ 2147483647 w 1510"/>
                    <a:gd name="T51" fmla="*/ 2147483647 h 4763"/>
                    <a:gd name="T52" fmla="*/ 2147483647 w 1510"/>
                    <a:gd name="T53" fmla="*/ 2147483647 h 4763"/>
                    <a:gd name="T54" fmla="*/ 2147483647 w 1510"/>
                    <a:gd name="T55" fmla="*/ 2147483647 h 4763"/>
                    <a:gd name="T56" fmla="*/ 2147483647 w 1510"/>
                    <a:gd name="T57" fmla="*/ 2147483647 h 4763"/>
                    <a:gd name="T58" fmla="*/ 2147483647 w 1510"/>
                    <a:gd name="T59" fmla="*/ 2147483647 h 4763"/>
                    <a:gd name="T60" fmla="*/ 2147483647 w 1510"/>
                    <a:gd name="T61" fmla="*/ 2147483647 h 4763"/>
                    <a:gd name="T62" fmla="*/ 2147483647 w 1510"/>
                    <a:gd name="T63" fmla="*/ 2147483647 h 4763"/>
                    <a:gd name="T64" fmla="*/ 2147483647 w 1510"/>
                    <a:gd name="T65" fmla="*/ 2147483647 h 4763"/>
                    <a:gd name="T66" fmla="*/ 2147483647 w 1510"/>
                    <a:gd name="T67" fmla="*/ 2147483647 h 4763"/>
                    <a:gd name="T68" fmla="*/ 2147483647 w 1510"/>
                    <a:gd name="T69" fmla="*/ 2147483647 h 4763"/>
                    <a:gd name="T70" fmla="*/ 2147483647 w 1510"/>
                    <a:gd name="T71" fmla="*/ 2147483647 h 4763"/>
                    <a:gd name="T72" fmla="*/ 2147483647 w 1510"/>
                    <a:gd name="T73" fmla="*/ 2147483647 h 4763"/>
                    <a:gd name="T74" fmla="*/ 2147483647 w 1510"/>
                    <a:gd name="T75" fmla="*/ 2147483647 h 4763"/>
                    <a:gd name="T76" fmla="*/ 2147483647 w 1510"/>
                    <a:gd name="T77" fmla="*/ 2147483647 h 4763"/>
                    <a:gd name="T78" fmla="*/ 2147483647 w 1510"/>
                    <a:gd name="T79" fmla="*/ 2147483647 h 4763"/>
                    <a:gd name="T80" fmla="*/ 2147483647 w 1510"/>
                    <a:gd name="T81" fmla="*/ 2147483647 h 4763"/>
                    <a:gd name="T82" fmla="*/ 2147483647 w 1510"/>
                    <a:gd name="T83" fmla="*/ 2147483647 h 4763"/>
                    <a:gd name="T84" fmla="*/ 2147483647 w 1510"/>
                    <a:gd name="T85" fmla="*/ 2147483647 h 4763"/>
                    <a:gd name="T86" fmla="*/ 2147483647 w 1510"/>
                    <a:gd name="T87" fmla="*/ 2147483647 h 4763"/>
                    <a:gd name="T88" fmla="*/ 2147483647 w 1510"/>
                    <a:gd name="T89" fmla="*/ 2147483647 h 4763"/>
                    <a:gd name="T90" fmla="*/ 2147483647 w 1510"/>
                    <a:gd name="T91" fmla="*/ 2147483647 h 4763"/>
                    <a:gd name="T92" fmla="*/ 2147483647 w 1510"/>
                    <a:gd name="T93" fmla="*/ 2147483647 h 4763"/>
                    <a:gd name="T94" fmla="*/ 2147483647 w 1510"/>
                    <a:gd name="T95" fmla="*/ 2147483647 h 4763"/>
                    <a:gd name="T96" fmla="*/ 2147483647 w 1510"/>
                    <a:gd name="T97" fmla="*/ 2147483647 h 4763"/>
                    <a:gd name="T98" fmla="*/ 2147483647 w 1510"/>
                    <a:gd name="T99" fmla="*/ 2147483647 h 4763"/>
                    <a:gd name="T100" fmla="*/ 2147483647 w 1510"/>
                    <a:gd name="T101" fmla="*/ 2147483647 h 4763"/>
                    <a:gd name="T102" fmla="*/ 2147483647 w 1510"/>
                    <a:gd name="T103" fmla="*/ 2147483647 h 4763"/>
                    <a:gd name="T104" fmla="*/ 2147483647 w 1510"/>
                    <a:gd name="T105" fmla="*/ 2147483647 h 4763"/>
                    <a:gd name="T106" fmla="*/ 2147483647 w 1510"/>
                    <a:gd name="T107" fmla="*/ 2147483647 h 4763"/>
                    <a:gd name="T108" fmla="*/ 2147483647 w 1510"/>
                    <a:gd name="T109" fmla="*/ 2147483647 h 4763"/>
                    <a:gd name="T110" fmla="*/ 2147483647 w 1510"/>
                    <a:gd name="T111" fmla="*/ 2147483647 h 4763"/>
                    <a:gd name="T112" fmla="*/ 2147483647 w 1510"/>
                    <a:gd name="T113" fmla="*/ 2147483647 h 4763"/>
                    <a:gd name="T114" fmla="*/ 2147483647 w 1510"/>
                    <a:gd name="T115" fmla="*/ 2147483647 h 4763"/>
                    <a:gd name="T116" fmla="*/ 2147483647 w 1510"/>
                    <a:gd name="T117" fmla="*/ 2147483647 h 4763"/>
                    <a:gd name="T118" fmla="*/ 2147483647 w 1510"/>
                    <a:gd name="T119" fmla="*/ 2147483647 h 4763"/>
                    <a:gd name="T120" fmla="*/ 2147483647 w 1510"/>
                    <a:gd name="T121" fmla="*/ 2147483647 h 476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510"/>
                    <a:gd name="T184" fmla="*/ 0 h 4763"/>
                    <a:gd name="T185" fmla="*/ 1510 w 1510"/>
                    <a:gd name="T186" fmla="*/ 4763 h 476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510" h="4763">
                      <a:moveTo>
                        <a:pt x="544" y="802"/>
                      </a:moveTo>
                      <a:lnTo>
                        <a:pt x="749" y="1234"/>
                      </a:lnTo>
                      <a:lnTo>
                        <a:pt x="951" y="806"/>
                      </a:lnTo>
                      <a:lnTo>
                        <a:pt x="1157" y="841"/>
                      </a:lnTo>
                      <a:lnTo>
                        <a:pt x="1184" y="846"/>
                      </a:lnTo>
                      <a:lnTo>
                        <a:pt x="1212" y="852"/>
                      </a:lnTo>
                      <a:lnTo>
                        <a:pt x="1238" y="860"/>
                      </a:lnTo>
                      <a:lnTo>
                        <a:pt x="1264" y="870"/>
                      </a:lnTo>
                      <a:lnTo>
                        <a:pt x="1287" y="879"/>
                      </a:lnTo>
                      <a:lnTo>
                        <a:pt x="1311" y="892"/>
                      </a:lnTo>
                      <a:lnTo>
                        <a:pt x="1333" y="907"/>
                      </a:lnTo>
                      <a:lnTo>
                        <a:pt x="1353" y="922"/>
                      </a:lnTo>
                      <a:lnTo>
                        <a:pt x="1371" y="941"/>
                      </a:lnTo>
                      <a:lnTo>
                        <a:pt x="1388" y="960"/>
                      </a:lnTo>
                      <a:lnTo>
                        <a:pt x="1403" y="984"/>
                      </a:lnTo>
                      <a:lnTo>
                        <a:pt x="1414" y="1007"/>
                      </a:lnTo>
                      <a:lnTo>
                        <a:pt x="1423" y="1034"/>
                      </a:lnTo>
                      <a:lnTo>
                        <a:pt x="1432" y="1065"/>
                      </a:lnTo>
                      <a:lnTo>
                        <a:pt x="1436" y="1096"/>
                      </a:lnTo>
                      <a:lnTo>
                        <a:pt x="1437" y="1131"/>
                      </a:lnTo>
                      <a:lnTo>
                        <a:pt x="1437" y="2330"/>
                      </a:lnTo>
                      <a:lnTo>
                        <a:pt x="1301" y="2735"/>
                      </a:lnTo>
                      <a:lnTo>
                        <a:pt x="1510" y="3779"/>
                      </a:lnTo>
                      <a:lnTo>
                        <a:pt x="1157" y="3779"/>
                      </a:lnTo>
                      <a:lnTo>
                        <a:pt x="1021" y="4763"/>
                      </a:lnTo>
                      <a:lnTo>
                        <a:pt x="910" y="4763"/>
                      </a:lnTo>
                      <a:lnTo>
                        <a:pt x="1046" y="3779"/>
                      </a:lnTo>
                      <a:lnTo>
                        <a:pt x="787" y="3779"/>
                      </a:lnTo>
                      <a:lnTo>
                        <a:pt x="782" y="4763"/>
                      </a:lnTo>
                      <a:lnTo>
                        <a:pt x="727" y="4763"/>
                      </a:lnTo>
                      <a:lnTo>
                        <a:pt x="732" y="3779"/>
                      </a:lnTo>
                      <a:lnTo>
                        <a:pt x="464" y="3779"/>
                      </a:lnTo>
                      <a:lnTo>
                        <a:pt x="599" y="4763"/>
                      </a:lnTo>
                      <a:lnTo>
                        <a:pt x="488" y="4763"/>
                      </a:lnTo>
                      <a:lnTo>
                        <a:pt x="353" y="3779"/>
                      </a:lnTo>
                      <a:lnTo>
                        <a:pt x="0" y="3779"/>
                      </a:lnTo>
                      <a:lnTo>
                        <a:pt x="213" y="2737"/>
                      </a:lnTo>
                      <a:lnTo>
                        <a:pt x="73" y="2331"/>
                      </a:lnTo>
                      <a:lnTo>
                        <a:pt x="73" y="1131"/>
                      </a:lnTo>
                      <a:lnTo>
                        <a:pt x="74" y="1098"/>
                      </a:lnTo>
                      <a:lnTo>
                        <a:pt x="78" y="1066"/>
                      </a:lnTo>
                      <a:lnTo>
                        <a:pt x="84" y="1037"/>
                      </a:lnTo>
                      <a:lnTo>
                        <a:pt x="93" y="1011"/>
                      </a:lnTo>
                      <a:lnTo>
                        <a:pt x="104" y="988"/>
                      </a:lnTo>
                      <a:lnTo>
                        <a:pt x="118" y="966"/>
                      </a:lnTo>
                      <a:lnTo>
                        <a:pt x="133" y="947"/>
                      </a:lnTo>
                      <a:lnTo>
                        <a:pt x="151" y="929"/>
                      </a:lnTo>
                      <a:lnTo>
                        <a:pt x="170" y="912"/>
                      </a:lnTo>
                      <a:lnTo>
                        <a:pt x="191" y="898"/>
                      </a:lnTo>
                      <a:lnTo>
                        <a:pt x="213" y="886"/>
                      </a:lnTo>
                      <a:lnTo>
                        <a:pt x="236" y="875"/>
                      </a:lnTo>
                      <a:lnTo>
                        <a:pt x="260" y="866"/>
                      </a:lnTo>
                      <a:lnTo>
                        <a:pt x="284" y="857"/>
                      </a:lnTo>
                      <a:lnTo>
                        <a:pt x="311" y="850"/>
                      </a:lnTo>
                      <a:lnTo>
                        <a:pt x="337" y="845"/>
                      </a:lnTo>
                      <a:lnTo>
                        <a:pt x="544" y="802"/>
                      </a:lnTo>
                      <a:close/>
                      <a:moveTo>
                        <a:pt x="956" y="919"/>
                      </a:moveTo>
                      <a:lnTo>
                        <a:pt x="747" y="1360"/>
                      </a:lnTo>
                      <a:lnTo>
                        <a:pt x="536" y="915"/>
                      </a:lnTo>
                      <a:lnTo>
                        <a:pt x="365" y="945"/>
                      </a:lnTo>
                      <a:lnTo>
                        <a:pt x="348" y="949"/>
                      </a:lnTo>
                      <a:lnTo>
                        <a:pt x="330" y="953"/>
                      </a:lnTo>
                      <a:lnTo>
                        <a:pt x="312" y="959"/>
                      </a:lnTo>
                      <a:lnTo>
                        <a:pt x="295" y="966"/>
                      </a:lnTo>
                      <a:lnTo>
                        <a:pt x="279" y="973"/>
                      </a:lnTo>
                      <a:lnTo>
                        <a:pt x="264" y="981"/>
                      </a:lnTo>
                      <a:lnTo>
                        <a:pt x="250" y="991"/>
                      </a:lnTo>
                      <a:lnTo>
                        <a:pt x="236" y="1002"/>
                      </a:lnTo>
                      <a:lnTo>
                        <a:pt x="225" y="1012"/>
                      </a:lnTo>
                      <a:lnTo>
                        <a:pt x="214" y="1026"/>
                      </a:lnTo>
                      <a:lnTo>
                        <a:pt x="205" y="1040"/>
                      </a:lnTo>
                      <a:lnTo>
                        <a:pt x="196" y="1056"/>
                      </a:lnTo>
                      <a:lnTo>
                        <a:pt x="191" y="1073"/>
                      </a:lnTo>
                      <a:lnTo>
                        <a:pt x="185" y="1091"/>
                      </a:lnTo>
                      <a:lnTo>
                        <a:pt x="183" y="1110"/>
                      </a:lnTo>
                      <a:lnTo>
                        <a:pt x="183" y="1131"/>
                      </a:lnTo>
                      <a:lnTo>
                        <a:pt x="183" y="2253"/>
                      </a:lnTo>
                      <a:lnTo>
                        <a:pt x="361" y="2253"/>
                      </a:lnTo>
                      <a:lnTo>
                        <a:pt x="404" y="2069"/>
                      </a:lnTo>
                      <a:lnTo>
                        <a:pt x="404" y="1504"/>
                      </a:lnTo>
                      <a:lnTo>
                        <a:pt x="334" y="1184"/>
                      </a:lnTo>
                      <a:lnTo>
                        <a:pt x="387" y="1172"/>
                      </a:lnTo>
                      <a:lnTo>
                        <a:pt x="459" y="1499"/>
                      </a:lnTo>
                      <a:lnTo>
                        <a:pt x="459" y="2072"/>
                      </a:lnTo>
                      <a:lnTo>
                        <a:pt x="1050" y="2072"/>
                      </a:lnTo>
                      <a:lnTo>
                        <a:pt x="1050" y="1499"/>
                      </a:lnTo>
                      <a:lnTo>
                        <a:pt x="1123" y="1172"/>
                      </a:lnTo>
                      <a:lnTo>
                        <a:pt x="1176" y="1184"/>
                      </a:lnTo>
                      <a:lnTo>
                        <a:pt x="1105" y="1504"/>
                      </a:lnTo>
                      <a:lnTo>
                        <a:pt x="1105" y="2069"/>
                      </a:lnTo>
                      <a:lnTo>
                        <a:pt x="1147" y="2253"/>
                      </a:lnTo>
                      <a:lnTo>
                        <a:pt x="1327" y="2253"/>
                      </a:lnTo>
                      <a:lnTo>
                        <a:pt x="1327" y="1131"/>
                      </a:lnTo>
                      <a:lnTo>
                        <a:pt x="1326" y="1110"/>
                      </a:lnTo>
                      <a:lnTo>
                        <a:pt x="1323" y="1092"/>
                      </a:lnTo>
                      <a:lnTo>
                        <a:pt x="1319" y="1073"/>
                      </a:lnTo>
                      <a:lnTo>
                        <a:pt x="1314" y="1056"/>
                      </a:lnTo>
                      <a:lnTo>
                        <a:pt x="1305" y="1041"/>
                      </a:lnTo>
                      <a:lnTo>
                        <a:pt x="1297" y="1028"/>
                      </a:lnTo>
                      <a:lnTo>
                        <a:pt x="1286" y="1014"/>
                      </a:lnTo>
                      <a:lnTo>
                        <a:pt x="1275" y="1002"/>
                      </a:lnTo>
                      <a:lnTo>
                        <a:pt x="1263" y="992"/>
                      </a:lnTo>
                      <a:lnTo>
                        <a:pt x="1249" y="982"/>
                      </a:lnTo>
                      <a:lnTo>
                        <a:pt x="1234" y="973"/>
                      </a:lnTo>
                      <a:lnTo>
                        <a:pt x="1219" y="966"/>
                      </a:lnTo>
                      <a:lnTo>
                        <a:pt x="1202" y="959"/>
                      </a:lnTo>
                      <a:lnTo>
                        <a:pt x="1186" y="955"/>
                      </a:lnTo>
                      <a:lnTo>
                        <a:pt x="1169" y="951"/>
                      </a:lnTo>
                      <a:lnTo>
                        <a:pt x="1151" y="947"/>
                      </a:lnTo>
                      <a:lnTo>
                        <a:pt x="956" y="919"/>
                      </a:lnTo>
                      <a:close/>
                      <a:moveTo>
                        <a:pt x="349" y="2308"/>
                      </a:moveTo>
                      <a:lnTo>
                        <a:pt x="183" y="2308"/>
                      </a:lnTo>
                      <a:lnTo>
                        <a:pt x="183" y="2311"/>
                      </a:lnTo>
                      <a:lnTo>
                        <a:pt x="282" y="2595"/>
                      </a:lnTo>
                      <a:lnTo>
                        <a:pt x="349" y="2308"/>
                      </a:lnTo>
                      <a:close/>
                      <a:moveTo>
                        <a:pt x="1327" y="2308"/>
                      </a:moveTo>
                      <a:lnTo>
                        <a:pt x="1160" y="2308"/>
                      </a:lnTo>
                      <a:lnTo>
                        <a:pt x="1227" y="2607"/>
                      </a:lnTo>
                      <a:lnTo>
                        <a:pt x="1327" y="2311"/>
                      </a:lnTo>
                      <a:lnTo>
                        <a:pt x="1327" y="2308"/>
                      </a:lnTo>
                      <a:close/>
                      <a:moveTo>
                        <a:pt x="1085" y="372"/>
                      </a:moveTo>
                      <a:lnTo>
                        <a:pt x="1085" y="445"/>
                      </a:lnTo>
                      <a:lnTo>
                        <a:pt x="1084" y="473"/>
                      </a:lnTo>
                      <a:lnTo>
                        <a:pt x="1081" y="496"/>
                      </a:lnTo>
                      <a:lnTo>
                        <a:pt x="1079" y="506"/>
                      </a:lnTo>
                      <a:lnTo>
                        <a:pt x="1076" y="515"/>
                      </a:lnTo>
                      <a:lnTo>
                        <a:pt x="1072" y="522"/>
                      </a:lnTo>
                      <a:lnTo>
                        <a:pt x="1068" y="529"/>
                      </a:lnTo>
                      <a:lnTo>
                        <a:pt x="1063" y="534"/>
                      </a:lnTo>
                      <a:lnTo>
                        <a:pt x="1058" y="540"/>
                      </a:lnTo>
                      <a:lnTo>
                        <a:pt x="1052" y="544"/>
                      </a:lnTo>
                      <a:lnTo>
                        <a:pt x="1047" y="547"/>
                      </a:lnTo>
                      <a:lnTo>
                        <a:pt x="1033" y="551"/>
                      </a:lnTo>
                      <a:lnTo>
                        <a:pt x="1018" y="552"/>
                      </a:lnTo>
                      <a:lnTo>
                        <a:pt x="1010" y="577"/>
                      </a:lnTo>
                      <a:lnTo>
                        <a:pt x="1025" y="587"/>
                      </a:lnTo>
                      <a:lnTo>
                        <a:pt x="1041" y="596"/>
                      </a:lnTo>
                      <a:lnTo>
                        <a:pt x="1058" y="603"/>
                      </a:lnTo>
                      <a:lnTo>
                        <a:pt x="1074" y="609"/>
                      </a:lnTo>
                      <a:lnTo>
                        <a:pt x="1092" y="614"/>
                      </a:lnTo>
                      <a:lnTo>
                        <a:pt x="1112" y="617"/>
                      </a:lnTo>
                      <a:lnTo>
                        <a:pt x="1129" y="618"/>
                      </a:lnTo>
                      <a:lnTo>
                        <a:pt x="1149" y="617"/>
                      </a:lnTo>
                      <a:lnTo>
                        <a:pt x="1151" y="617"/>
                      </a:lnTo>
                      <a:lnTo>
                        <a:pt x="1149" y="631"/>
                      </a:lnTo>
                      <a:lnTo>
                        <a:pt x="1146" y="643"/>
                      </a:lnTo>
                      <a:lnTo>
                        <a:pt x="1140" y="654"/>
                      </a:lnTo>
                      <a:lnTo>
                        <a:pt x="1135" y="666"/>
                      </a:lnTo>
                      <a:lnTo>
                        <a:pt x="1128" y="677"/>
                      </a:lnTo>
                      <a:lnTo>
                        <a:pt x="1120" y="687"/>
                      </a:lnTo>
                      <a:lnTo>
                        <a:pt x="1112" y="697"/>
                      </a:lnTo>
                      <a:lnTo>
                        <a:pt x="1102" y="706"/>
                      </a:lnTo>
                      <a:lnTo>
                        <a:pt x="1091" y="714"/>
                      </a:lnTo>
                      <a:lnTo>
                        <a:pt x="1080" y="721"/>
                      </a:lnTo>
                      <a:lnTo>
                        <a:pt x="1068" y="728"/>
                      </a:lnTo>
                      <a:lnTo>
                        <a:pt x="1055" y="734"/>
                      </a:lnTo>
                      <a:lnTo>
                        <a:pt x="1041" y="739"/>
                      </a:lnTo>
                      <a:lnTo>
                        <a:pt x="1028" y="743"/>
                      </a:lnTo>
                      <a:lnTo>
                        <a:pt x="1014" y="746"/>
                      </a:lnTo>
                      <a:lnTo>
                        <a:pt x="999" y="747"/>
                      </a:lnTo>
                      <a:lnTo>
                        <a:pt x="984" y="747"/>
                      </a:lnTo>
                      <a:lnTo>
                        <a:pt x="970" y="747"/>
                      </a:lnTo>
                      <a:lnTo>
                        <a:pt x="958" y="746"/>
                      </a:lnTo>
                      <a:lnTo>
                        <a:pt x="944" y="743"/>
                      </a:lnTo>
                      <a:lnTo>
                        <a:pt x="930" y="740"/>
                      </a:lnTo>
                      <a:lnTo>
                        <a:pt x="918" y="736"/>
                      </a:lnTo>
                      <a:lnTo>
                        <a:pt x="905" y="732"/>
                      </a:lnTo>
                      <a:lnTo>
                        <a:pt x="893" y="727"/>
                      </a:lnTo>
                      <a:lnTo>
                        <a:pt x="878" y="736"/>
                      </a:lnTo>
                      <a:lnTo>
                        <a:pt x="861" y="743"/>
                      </a:lnTo>
                      <a:lnTo>
                        <a:pt x="846" y="750"/>
                      </a:lnTo>
                      <a:lnTo>
                        <a:pt x="829" y="757"/>
                      </a:lnTo>
                      <a:lnTo>
                        <a:pt x="812" y="761"/>
                      </a:lnTo>
                      <a:lnTo>
                        <a:pt x="794" y="764"/>
                      </a:lnTo>
                      <a:lnTo>
                        <a:pt x="776" y="767"/>
                      </a:lnTo>
                      <a:lnTo>
                        <a:pt x="757" y="767"/>
                      </a:lnTo>
                      <a:lnTo>
                        <a:pt x="738" y="767"/>
                      </a:lnTo>
                      <a:lnTo>
                        <a:pt x="719" y="764"/>
                      </a:lnTo>
                      <a:lnTo>
                        <a:pt x="699" y="760"/>
                      </a:lnTo>
                      <a:lnTo>
                        <a:pt x="681" y="756"/>
                      </a:lnTo>
                      <a:lnTo>
                        <a:pt x="664" y="749"/>
                      </a:lnTo>
                      <a:lnTo>
                        <a:pt x="646" y="740"/>
                      </a:lnTo>
                      <a:lnTo>
                        <a:pt x="629" y="732"/>
                      </a:lnTo>
                      <a:lnTo>
                        <a:pt x="614" y="721"/>
                      </a:lnTo>
                      <a:lnTo>
                        <a:pt x="600" y="728"/>
                      </a:lnTo>
                      <a:lnTo>
                        <a:pt x="587" y="734"/>
                      </a:lnTo>
                      <a:lnTo>
                        <a:pt x="573" y="739"/>
                      </a:lnTo>
                      <a:lnTo>
                        <a:pt x="559" y="742"/>
                      </a:lnTo>
                      <a:lnTo>
                        <a:pt x="544" y="745"/>
                      </a:lnTo>
                      <a:lnTo>
                        <a:pt x="529" y="747"/>
                      </a:lnTo>
                      <a:lnTo>
                        <a:pt x="514" y="747"/>
                      </a:lnTo>
                      <a:lnTo>
                        <a:pt x="499" y="747"/>
                      </a:lnTo>
                      <a:lnTo>
                        <a:pt x="484" y="746"/>
                      </a:lnTo>
                      <a:lnTo>
                        <a:pt x="469" y="743"/>
                      </a:lnTo>
                      <a:lnTo>
                        <a:pt x="455" y="739"/>
                      </a:lnTo>
                      <a:lnTo>
                        <a:pt x="441" y="734"/>
                      </a:lnTo>
                      <a:lnTo>
                        <a:pt x="429" y="728"/>
                      </a:lnTo>
                      <a:lnTo>
                        <a:pt x="416" y="721"/>
                      </a:lnTo>
                      <a:lnTo>
                        <a:pt x="405" y="714"/>
                      </a:lnTo>
                      <a:lnTo>
                        <a:pt x="394" y="706"/>
                      </a:lnTo>
                      <a:lnTo>
                        <a:pt x="385" y="697"/>
                      </a:lnTo>
                      <a:lnTo>
                        <a:pt x="376" y="687"/>
                      </a:lnTo>
                      <a:lnTo>
                        <a:pt x="368" y="677"/>
                      </a:lnTo>
                      <a:lnTo>
                        <a:pt x="361" y="666"/>
                      </a:lnTo>
                      <a:lnTo>
                        <a:pt x="356" y="654"/>
                      </a:lnTo>
                      <a:lnTo>
                        <a:pt x="352" y="643"/>
                      </a:lnTo>
                      <a:lnTo>
                        <a:pt x="348" y="631"/>
                      </a:lnTo>
                      <a:lnTo>
                        <a:pt x="345" y="617"/>
                      </a:lnTo>
                      <a:lnTo>
                        <a:pt x="348" y="617"/>
                      </a:lnTo>
                      <a:lnTo>
                        <a:pt x="370" y="618"/>
                      </a:lnTo>
                      <a:lnTo>
                        <a:pt x="390" y="615"/>
                      </a:lnTo>
                      <a:lnTo>
                        <a:pt x="411" y="613"/>
                      </a:lnTo>
                      <a:lnTo>
                        <a:pt x="430" y="606"/>
                      </a:lnTo>
                      <a:lnTo>
                        <a:pt x="449" y="599"/>
                      </a:lnTo>
                      <a:lnTo>
                        <a:pt x="469" y="589"/>
                      </a:lnTo>
                      <a:lnTo>
                        <a:pt x="485" y="578"/>
                      </a:lnTo>
                      <a:lnTo>
                        <a:pt x="500" y="566"/>
                      </a:lnTo>
                      <a:lnTo>
                        <a:pt x="496" y="552"/>
                      </a:lnTo>
                      <a:lnTo>
                        <a:pt x="478" y="552"/>
                      </a:lnTo>
                      <a:lnTo>
                        <a:pt x="469" y="552"/>
                      </a:lnTo>
                      <a:lnTo>
                        <a:pt x="462" y="551"/>
                      </a:lnTo>
                      <a:lnTo>
                        <a:pt x="453" y="548"/>
                      </a:lnTo>
                      <a:lnTo>
                        <a:pt x="447" y="544"/>
                      </a:lnTo>
                      <a:lnTo>
                        <a:pt x="440" y="540"/>
                      </a:lnTo>
                      <a:lnTo>
                        <a:pt x="434" y="534"/>
                      </a:lnTo>
                      <a:lnTo>
                        <a:pt x="430" y="529"/>
                      </a:lnTo>
                      <a:lnTo>
                        <a:pt x="425" y="521"/>
                      </a:lnTo>
                      <a:lnTo>
                        <a:pt x="422" y="511"/>
                      </a:lnTo>
                      <a:lnTo>
                        <a:pt x="418" y="501"/>
                      </a:lnTo>
                      <a:lnTo>
                        <a:pt x="416" y="489"/>
                      </a:lnTo>
                      <a:lnTo>
                        <a:pt x="414" y="477"/>
                      </a:lnTo>
                      <a:lnTo>
                        <a:pt x="412" y="445"/>
                      </a:lnTo>
                      <a:lnTo>
                        <a:pt x="412" y="372"/>
                      </a:lnTo>
                      <a:lnTo>
                        <a:pt x="412" y="353"/>
                      </a:lnTo>
                      <a:lnTo>
                        <a:pt x="414" y="335"/>
                      </a:lnTo>
                      <a:lnTo>
                        <a:pt x="419" y="299"/>
                      </a:lnTo>
                      <a:lnTo>
                        <a:pt x="427" y="264"/>
                      </a:lnTo>
                      <a:lnTo>
                        <a:pt x="438" y="231"/>
                      </a:lnTo>
                      <a:lnTo>
                        <a:pt x="452" y="198"/>
                      </a:lnTo>
                      <a:lnTo>
                        <a:pt x="469" y="168"/>
                      </a:lnTo>
                      <a:lnTo>
                        <a:pt x="486" y="139"/>
                      </a:lnTo>
                      <a:lnTo>
                        <a:pt x="508" y="113"/>
                      </a:lnTo>
                      <a:lnTo>
                        <a:pt x="532" y="88"/>
                      </a:lnTo>
                      <a:lnTo>
                        <a:pt x="544" y="77"/>
                      </a:lnTo>
                      <a:lnTo>
                        <a:pt x="558" y="66"/>
                      </a:lnTo>
                      <a:lnTo>
                        <a:pt x="572" y="56"/>
                      </a:lnTo>
                      <a:lnTo>
                        <a:pt x="585" y="47"/>
                      </a:lnTo>
                      <a:lnTo>
                        <a:pt x="600" y="38"/>
                      </a:lnTo>
                      <a:lnTo>
                        <a:pt x="616" y="30"/>
                      </a:lnTo>
                      <a:lnTo>
                        <a:pt x="631" y="23"/>
                      </a:lnTo>
                      <a:lnTo>
                        <a:pt x="646" y="18"/>
                      </a:lnTo>
                      <a:lnTo>
                        <a:pt x="662" y="12"/>
                      </a:lnTo>
                      <a:lnTo>
                        <a:pt x="679" y="8"/>
                      </a:lnTo>
                      <a:lnTo>
                        <a:pt x="697" y="5"/>
                      </a:lnTo>
                      <a:lnTo>
                        <a:pt x="713" y="3"/>
                      </a:lnTo>
                      <a:lnTo>
                        <a:pt x="731" y="1"/>
                      </a:lnTo>
                      <a:lnTo>
                        <a:pt x="749" y="0"/>
                      </a:lnTo>
                      <a:lnTo>
                        <a:pt x="767" y="1"/>
                      </a:lnTo>
                      <a:lnTo>
                        <a:pt x="785" y="3"/>
                      </a:lnTo>
                      <a:lnTo>
                        <a:pt x="801" y="5"/>
                      </a:lnTo>
                      <a:lnTo>
                        <a:pt x="819" y="8"/>
                      </a:lnTo>
                      <a:lnTo>
                        <a:pt x="835" y="12"/>
                      </a:lnTo>
                      <a:lnTo>
                        <a:pt x="852" y="18"/>
                      </a:lnTo>
                      <a:lnTo>
                        <a:pt x="867" y="23"/>
                      </a:lnTo>
                      <a:lnTo>
                        <a:pt x="882" y="30"/>
                      </a:lnTo>
                      <a:lnTo>
                        <a:pt x="897" y="38"/>
                      </a:lnTo>
                      <a:lnTo>
                        <a:pt x="912" y="47"/>
                      </a:lnTo>
                      <a:lnTo>
                        <a:pt x="926" y="56"/>
                      </a:lnTo>
                      <a:lnTo>
                        <a:pt x="940" y="66"/>
                      </a:lnTo>
                      <a:lnTo>
                        <a:pt x="954" y="77"/>
                      </a:lnTo>
                      <a:lnTo>
                        <a:pt x="966" y="88"/>
                      </a:lnTo>
                      <a:lnTo>
                        <a:pt x="989" y="113"/>
                      </a:lnTo>
                      <a:lnTo>
                        <a:pt x="1011" y="139"/>
                      </a:lnTo>
                      <a:lnTo>
                        <a:pt x="1029" y="168"/>
                      </a:lnTo>
                      <a:lnTo>
                        <a:pt x="1046" y="198"/>
                      </a:lnTo>
                      <a:lnTo>
                        <a:pt x="1059" y="231"/>
                      </a:lnTo>
                      <a:lnTo>
                        <a:pt x="1070" y="264"/>
                      </a:lnTo>
                      <a:lnTo>
                        <a:pt x="1079" y="299"/>
                      </a:lnTo>
                      <a:lnTo>
                        <a:pt x="1084" y="335"/>
                      </a:lnTo>
                      <a:lnTo>
                        <a:pt x="1085" y="353"/>
                      </a:lnTo>
                      <a:lnTo>
                        <a:pt x="1085" y="372"/>
                      </a:lnTo>
                      <a:close/>
                      <a:moveTo>
                        <a:pt x="911" y="199"/>
                      </a:moveTo>
                      <a:lnTo>
                        <a:pt x="911" y="199"/>
                      </a:lnTo>
                      <a:lnTo>
                        <a:pt x="925" y="217"/>
                      </a:lnTo>
                      <a:lnTo>
                        <a:pt x="938" y="236"/>
                      </a:lnTo>
                      <a:lnTo>
                        <a:pt x="948" y="257"/>
                      </a:lnTo>
                      <a:lnTo>
                        <a:pt x="958" y="278"/>
                      </a:lnTo>
                      <a:lnTo>
                        <a:pt x="966" y="301"/>
                      </a:lnTo>
                      <a:lnTo>
                        <a:pt x="971" y="326"/>
                      </a:lnTo>
                      <a:lnTo>
                        <a:pt x="974" y="350"/>
                      </a:lnTo>
                      <a:lnTo>
                        <a:pt x="976" y="376"/>
                      </a:lnTo>
                      <a:lnTo>
                        <a:pt x="976" y="463"/>
                      </a:lnTo>
                      <a:lnTo>
                        <a:pt x="974" y="489"/>
                      </a:lnTo>
                      <a:lnTo>
                        <a:pt x="970" y="514"/>
                      </a:lnTo>
                      <a:lnTo>
                        <a:pt x="965" y="539"/>
                      </a:lnTo>
                      <a:lnTo>
                        <a:pt x="958" y="561"/>
                      </a:lnTo>
                      <a:lnTo>
                        <a:pt x="948" y="582"/>
                      </a:lnTo>
                      <a:lnTo>
                        <a:pt x="937" y="603"/>
                      </a:lnTo>
                      <a:lnTo>
                        <a:pt x="925" y="622"/>
                      </a:lnTo>
                      <a:lnTo>
                        <a:pt x="911" y="640"/>
                      </a:lnTo>
                      <a:lnTo>
                        <a:pt x="894" y="657"/>
                      </a:lnTo>
                      <a:lnTo>
                        <a:pt x="878" y="670"/>
                      </a:lnTo>
                      <a:lnTo>
                        <a:pt x="860" y="683"/>
                      </a:lnTo>
                      <a:lnTo>
                        <a:pt x="841" y="692"/>
                      </a:lnTo>
                      <a:lnTo>
                        <a:pt x="822" y="701"/>
                      </a:lnTo>
                      <a:lnTo>
                        <a:pt x="801" y="708"/>
                      </a:lnTo>
                      <a:lnTo>
                        <a:pt x="779" y="710"/>
                      </a:lnTo>
                      <a:lnTo>
                        <a:pt x="757" y="712"/>
                      </a:lnTo>
                      <a:lnTo>
                        <a:pt x="735" y="710"/>
                      </a:lnTo>
                      <a:lnTo>
                        <a:pt x="714" y="708"/>
                      </a:lnTo>
                      <a:lnTo>
                        <a:pt x="694" y="701"/>
                      </a:lnTo>
                      <a:lnTo>
                        <a:pt x="673" y="692"/>
                      </a:lnTo>
                      <a:lnTo>
                        <a:pt x="655" y="683"/>
                      </a:lnTo>
                      <a:lnTo>
                        <a:pt x="636" y="670"/>
                      </a:lnTo>
                      <a:lnTo>
                        <a:pt x="620" y="657"/>
                      </a:lnTo>
                      <a:lnTo>
                        <a:pt x="605" y="640"/>
                      </a:lnTo>
                      <a:lnTo>
                        <a:pt x="591" y="622"/>
                      </a:lnTo>
                      <a:lnTo>
                        <a:pt x="577" y="603"/>
                      </a:lnTo>
                      <a:lnTo>
                        <a:pt x="566" y="582"/>
                      </a:lnTo>
                      <a:lnTo>
                        <a:pt x="556" y="561"/>
                      </a:lnTo>
                      <a:lnTo>
                        <a:pt x="550" y="539"/>
                      </a:lnTo>
                      <a:lnTo>
                        <a:pt x="544" y="514"/>
                      </a:lnTo>
                      <a:lnTo>
                        <a:pt x="540" y="489"/>
                      </a:lnTo>
                      <a:lnTo>
                        <a:pt x="540" y="463"/>
                      </a:lnTo>
                      <a:lnTo>
                        <a:pt x="540" y="434"/>
                      </a:lnTo>
                      <a:lnTo>
                        <a:pt x="569" y="438"/>
                      </a:lnTo>
                      <a:lnTo>
                        <a:pt x="599" y="440"/>
                      </a:lnTo>
                      <a:lnTo>
                        <a:pt x="627" y="438"/>
                      </a:lnTo>
                      <a:lnTo>
                        <a:pt x="654" y="434"/>
                      </a:lnTo>
                      <a:lnTo>
                        <a:pt x="680" y="429"/>
                      </a:lnTo>
                      <a:lnTo>
                        <a:pt x="705" y="422"/>
                      </a:lnTo>
                      <a:lnTo>
                        <a:pt x="730" y="412"/>
                      </a:lnTo>
                      <a:lnTo>
                        <a:pt x="753" y="400"/>
                      </a:lnTo>
                      <a:lnTo>
                        <a:pt x="776" y="386"/>
                      </a:lnTo>
                      <a:lnTo>
                        <a:pt x="797" y="371"/>
                      </a:lnTo>
                      <a:lnTo>
                        <a:pt x="818" y="354"/>
                      </a:lnTo>
                      <a:lnTo>
                        <a:pt x="835" y="337"/>
                      </a:lnTo>
                      <a:lnTo>
                        <a:pt x="852" y="316"/>
                      </a:lnTo>
                      <a:lnTo>
                        <a:pt x="868" y="295"/>
                      </a:lnTo>
                      <a:lnTo>
                        <a:pt x="882" y="273"/>
                      </a:lnTo>
                      <a:lnTo>
                        <a:pt x="893" y="250"/>
                      </a:lnTo>
                      <a:lnTo>
                        <a:pt x="903" y="225"/>
                      </a:lnTo>
                      <a:lnTo>
                        <a:pt x="911" y="199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dirty="0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2D9846-4DCC-4BED-B9C7-E3FF247A4DAB}"/>
                  </a:ext>
                </a:extLst>
              </p:cNvPr>
              <p:cNvSpPr txBox="1"/>
              <p:nvPr/>
            </p:nvSpPr>
            <p:spPr>
              <a:xfrm>
                <a:off x="1873047" y="4945981"/>
                <a:ext cx="5551054" cy="338554"/>
              </a:xfrm>
              <a:prstGeom prst="rect">
                <a:avLst/>
              </a:prstGeom>
              <a:noFill/>
              <a:ln w="158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Identifikasi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Pemilik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r>
                  <a:rPr lang="en-US" sz="1600" b="1" dirty="0" err="1">
                    <a:solidFill>
                      <a:schemeClr val="accent2">
                        <a:lumMod val="50000"/>
                      </a:schemeClr>
                    </a:solidFill>
                  </a:rPr>
                  <a:t>Aktivitas</a:t>
                </a:r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</a:rPr>
                  <a:t> </a:t>
                </a:r>
                <a:endParaRPr lang="en-ID" sz="1600" b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A14821C-ED60-4444-9EC4-867D98F608B1}"/>
              </a:ext>
            </a:extLst>
          </p:cNvPr>
          <p:cNvSpPr/>
          <p:nvPr/>
        </p:nvSpPr>
        <p:spPr>
          <a:xfrm>
            <a:off x="7368239" y="3887199"/>
            <a:ext cx="506679" cy="17179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44F9A02-D9F1-4993-AAAC-0BACB13DED27}"/>
              </a:ext>
            </a:extLst>
          </p:cNvPr>
          <p:cNvGrpSpPr/>
          <p:nvPr/>
        </p:nvGrpSpPr>
        <p:grpSpPr>
          <a:xfrm>
            <a:off x="8141525" y="3190561"/>
            <a:ext cx="3308372" cy="695050"/>
            <a:chOff x="8141525" y="3190561"/>
            <a:chExt cx="3308372" cy="695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0299D3-33BF-41B7-83A1-A4ACC28E1A77}"/>
                </a:ext>
              </a:extLst>
            </p:cNvPr>
            <p:cNvSpPr txBox="1"/>
            <p:nvPr/>
          </p:nvSpPr>
          <p:spPr>
            <a:xfrm>
              <a:off x="8854479" y="3239280"/>
              <a:ext cx="2595418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Penelaahan</a:t>
              </a:r>
              <a:r>
                <a:rPr lang="en-US" dirty="0"/>
                <a:t> SOP dan </a:t>
              </a:r>
              <a:r>
                <a:rPr lang="en-US" dirty="0" err="1"/>
                <a:t>aturan</a:t>
              </a:r>
              <a:endParaRPr lang="en-ID" dirty="0"/>
            </a:p>
          </p:txBody>
        </p:sp>
        <p:sp>
          <p:nvSpPr>
            <p:cNvPr id="35" name="Freeform 67">
              <a:extLst>
                <a:ext uri="{FF2B5EF4-FFF2-40B4-BE49-F238E27FC236}">
                  <a16:creationId xmlns:a16="http://schemas.microsoft.com/office/drawing/2014/main" id="{56F8F594-970F-4180-B3EE-4FC3B1B0125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41525" y="3190561"/>
              <a:ext cx="538742" cy="615704"/>
            </a:xfrm>
            <a:custGeom>
              <a:avLst/>
              <a:gdLst>
                <a:gd name="T0" fmla="*/ 2147483647 w 4180"/>
                <a:gd name="T1" fmla="*/ 2147483647 h 4763"/>
                <a:gd name="T2" fmla="*/ 2147483647 w 4180"/>
                <a:gd name="T3" fmla="*/ 2147483647 h 4763"/>
                <a:gd name="T4" fmla="*/ 2147483647 w 4180"/>
                <a:gd name="T5" fmla="*/ 2147483647 h 4763"/>
                <a:gd name="T6" fmla="*/ 2147483647 w 4180"/>
                <a:gd name="T7" fmla="*/ 2147483647 h 4763"/>
                <a:gd name="T8" fmla="*/ 2147483647 w 4180"/>
                <a:gd name="T9" fmla="*/ 2147483647 h 4763"/>
                <a:gd name="T10" fmla="*/ 2147483647 w 4180"/>
                <a:gd name="T11" fmla="*/ 2147483647 h 4763"/>
                <a:gd name="T12" fmla="*/ 2147483647 w 4180"/>
                <a:gd name="T13" fmla="*/ 2147483647 h 4763"/>
                <a:gd name="T14" fmla="*/ 2147483647 w 4180"/>
                <a:gd name="T15" fmla="*/ 2147483647 h 4763"/>
                <a:gd name="T16" fmla="*/ 2147483647 w 4180"/>
                <a:gd name="T17" fmla="*/ 2147483647 h 4763"/>
                <a:gd name="T18" fmla="*/ 2147483647 w 4180"/>
                <a:gd name="T19" fmla="*/ 2147483647 h 4763"/>
                <a:gd name="T20" fmla="*/ 2147483647 w 4180"/>
                <a:gd name="T21" fmla="*/ 2147483647 h 4763"/>
                <a:gd name="T22" fmla="*/ 2147483647 w 4180"/>
                <a:gd name="T23" fmla="*/ 2147483647 h 4763"/>
                <a:gd name="T24" fmla="*/ 2147483647 w 4180"/>
                <a:gd name="T25" fmla="*/ 2147483647 h 4763"/>
                <a:gd name="T26" fmla="*/ 2147483647 w 4180"/>
                <a:gd name="T27" fmla="*/ 2147483647 h 4763"/>
                <a:gd name="T28" fmla="*/ 2147483647 w 4180"/>
                <a:gd name="T29" fmla="*/ 2147483647 h 4763"/>
                <a:gd name="T30" fmla="*/ 2147483647 w 4180"/>
                <a:gd name="T31" fmla="*/ 2147483647 h 4763"/>
                <a:gd name="T32" fmla="*/ 2147483647 w 4180"/>
                <a:gd name="T33" fmla="*/ 2147483647 h 4763"/>
                <a:gd name="T34" fmla="*/ 2147483647 w 4180"/>
                <a:gd name="T35" fmla="*/ 2147483647 h 4763"/>
                <a:gd name="T36" fmla="*/ 2147483647 w 4180"/>
                <a:gd name="T37" fmla="*/ 2147483647 h 4763"/>
                <a:gd name="T38" fmla="*/ 2147483647 w 4180"/>
                <a:gd name="T39" fmla="*/ 2147483647 h 4763"/>
                <a:gd name="T40" fmla="*/ 2147483647 w 4180"/>
                <a:gd name="T41" fmla="*/ 2147483647 h 4763"/>
                <a:gd name="T42" fmla="*/ 2147483647 w 4180"/>
                <a:gd name="T43" fmla="*/ 2147483647 h 4763"/>
                <a:gd name="T44" fmla="*/ 2147483647 w 4180"/>
                <a:gd name="T45" fmla="*/ 2147483647 h 4763"/>
                <a:gd name="T46" fmla="*/ 2147483647 w 4180"/>
                <a:gd name="T47" fmla="*/ 2147483647 h 4763"/>
                <a:gd name="T48" fmla="*/ 2147483647 w 4180"/>
                <a:gd name="T49" fmla="*/ 2147483647 h 4763"/>
                <a:gd name="T50" fmla="*/ 2147483647 w 4180"/>
                <a:gd name="T51" fmla="*/ 2147483647 h 4763"/>
                <a:gd name="T52" fmla="*/ 2147483647 w 4180"/>
                <a:gd name="T53" fmla="*/ 2147483647 h 4763"/>
                <a:gd name="T54" fmla="*/ 2147483647 w 4180"/>
                <a:gd name="T55" fmla="*/ 2147483647 h 4763"/>
                <a:gd name="T56" fmla="*/ 2147483647 w 4180"/>
                <a:gd name="T57" fmla="*/ 2147483647 h 4763"/>
                <a:gd name="T58" fmla="*/ 2147483647 w 4180"/>
                <a:gd name="T59" fmla="*/ 2147483647 h 4763"/>
                <a:gd name="T60" fmla="*/ 2147483647 w 4180"/>
                <a:gd name="T61" fmla="*/ 2147483647 h 4763"/>
                <a:gd name="T62" fmla="*/ 2147483647 w 4180"/>
                <a:gd name="T63" fmla="*/ 2147483647 h 4763"/>
                <a:gd name="T64" fmla="*/ 2147483647 w 4180"/>
                <a:gd name="T65" fmla="*/ 2147483647 h 4763"/>
                <a:gd name="T66" fmla="*/ 2147483647 w 4180"/>
                <a:gd name="T67" fmla="*/ 2147483647 h 4763"/>
                <a:gd name="T68" fmla="*/ 2147483647 w 4180"/>
                <a:gd name="T69" fmla="*/ 2147483647 h 4763"/>
                <a:gd name="T70" fmla="*/ 2147483647 w 4180"/>
                <a:gd name="T71" fmla="*/ 2147483647 h 4763"/>
                <a:gd name="T72" fmla="*/ 2147483647 w 4180"/>
                <a:gd name="T73" fmla="*/ 2147483647 h 4763"/>
                <a:gd name="T74" fmla="*/ 2147483647 w 4180"/>
                <a:gd name="T75" fmla="*/ 2147483647 h 4763"/>
                <a:gd name="T76" fmla="*/ 2147483647 w 4180"/>
                <a:gd name="T77" fmla="*/ 2147483647 h 4763"/>
                <a:gd name="T78" fmla="*/ 2147483647 w 4180"/>
                <a:gd name="T79" fmla="*/ 2147483647 h 4763"/>
                <a:gd name="T80" fmla="*/ 2147483647 w 4180"/>
                <a:gd name="T81" fmla="*/ 2147483647 h 4763"/>
                <a:gd name="T82" fmla="*/ 2147483647 w 4180"/>
                <a:gd name="T83" fmla="*/ 2147483647 h 4763"/>
                <a:gd name="T84" fmla="*/ 2147483647 w 4180"/>
                <a:gd name="T85" fmla="*/ 2147483647 h 4763"/>
                <a:gd name="T86" fmla="*/ 2147483647 w 4180"/>
                <a:gd name="T87" fmla="*/ 2147483647 h 4763"/>
                <a:gd name="T88" fmla="*/ 2147483647 w 4180"/>
                <a:gd name="T89" fmla="*/ 2147483647 h 4763"/>
                <a:gd name="T90" fmla="*/ 2147483647 w 4180"/>
                <a:gd name="T91" fmla="*/ 2147483647 h 4763"/>
                <a:gd name="T92" fmla="*/ 2147483647 w 4180"/>
                <a:gd name="T93" fmla="*/ 2147483647 h 4763"/>
                <a:gd name="T94" fmla="*/ 2147483647 w 4180"/>
                <a:gd name="T95" fmla="*/ 2147483647 h 4763"/>
                <a:gd name="T96" fmla="*/ 2147483647 w 4180"/>
                <a:gd name="T97" fmla="*/ 2147483647 h 4763"/>
                <a:gd name="T98" fmla="*/ 2147483647 w 4180"/>
                <a:gd name="T99" fmla="*/ 2147483647 h 4763"/>
                <a:gd name="T100" fmla="*/ 2147483647 w 4180"/>
                <a:gd name="T101" fmla="*/ 2147483647 h 4763"/>
                <a:gd name="T102" fmla="*/ 2147483647 w 4180"/>
                <a:gd name="T103" fmla="*/ 2147483647 h 4763"/>
                <a:gd name="T104" fmla="*/ 2147483647 w 4180"/>
                <a:gd name="T105" fmla="*/ 2147483647 h 4763"/>
                <a:gd name="T106" fmla="*/ 0 w 4180"/>
                <a:gd name="T107" fmla="*/ 2147483647 h 4763"/>
                <a:gd name="T108" fmla="*/ 2147483647 w 4180"/>
                <a:gd name="T109" fmla="*/ 2147483647 h 4763"/>
                <a:gd name="T110" fmla="*/ 2147483647 w 4180"/>
                <a:gd name="T111" fmla="*/ 2147483647 h 4763"/>
                <a:gd name="T112" fmla="*/ 2147483647 w 4180"/>
                <a:gd name="T113" fmla="*/ 2147483647 h 47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180"/>
                <a:gd name="T172" fmla="*/ 0 h 4763"/>
                <a:gd name="T173" fmla="*/ 4180 w 4180"/>
                <a:gd name="T174" fmla="*/ 4763 h 476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180" h="4763">
                  <a:moveTo>
                    <a:pt x="1861" y="1508"/>
                  </a:moveTo>
                  <a:lnTo>
                    <a:pt x="1861" y="1508"/>
                  </a:lnTo>
                  <a:lnTo>
                    <a:pt x="1804" y="1509"/>
                  </a:lnTo>
                  <a:lnTo>
                    <a:pt x="1749" y="1512"/>
                  </a:lnTo>
                  <a:lnTo>
                    <a:pt x="1693" y="1517"/>
                  </a:lnTo>
                  <a:lnTo>
                    <a:pt x="1638" y="1524"/>
                  </a:lnTo>
                  <a:lnTo>
                    <a:pt x="1583" y="1533"/>
                  </a:lnTo>
                  <a:lnTo>
                    <a:pt x="1531" y="1544"/>
                  </a:lnTo>
                  <a:lnTo>
                    <a:pt x="1478" y="1557"/>
                  </a:lnTo>
                  <a:lnTo>
                    <a:pt x="1425" y="1571"/>
                  </a:lnTo>
                  <a:lnTo>
                    <a:pt x="1373" y="1588"/>
                  </a:lnTo>
                  <a:lnTo>
                    <a:pt x="1323" y="1607"/>
                  </a:lnTo>
                  <a:lnTo>
                    <a:pt x="1273" y="1626"/>
                  </a:lnTo>
                  <a:lnTo>
                    <a:pt x="1224" y="1647"/>
                  </a:lnTo>
                  <a:lnTo>
                    <a:pt x="1177" y="1670"/>
                  </a:lnTo>
                  <a:lnTo>
                    <a:pt x="1130" y="1696"/>
                  </a:lnTo>
                  <a:lnTo>
                    <a:pt x="1084" y="1722"/>
                  </a:lnTo>
                  <a:lnTo>
                    <a:pt x="1039" y="1750"/>
                  </a:lnTo>
                  <a:lnTo>
                    <a:pt x="916" y="1571"/>
                  </a:lnTo>
                  <a:lnTo>
                    <a:pt x="967" y="1539"/>
                  </a:lnTo>
                  <a:lnTo>
                    <a:pt x="1020" y="1509"/>
                  </a:lnTo>
                  <a:lnTo>
                    <a:pt x="1074" y="1481"/>
                  </a:lnTo>
                  <a:lnTo>
                    <a:pt x="1128" y="1454"/>
                  </a:lnTo>
                  <a:lnTo>
                    <a:pt x="1185" y="1428"/>
                  </a:lnTo>
                  <a:lnTo>
                    <a:pt x="1242" y="1405"/>
                  </a:lnTo>
                  <a:lnTo>
                    <a:pt x="1300" y="1384"/>
                  </a:lnTo>
                  <a:lnTo>
                    <a:pt x="1360" y="1366"/>
                  </a:lnTo>
                  <a:lnTo>
                    <a:pt x="1420" y="1348"/>
                  </a:lnTo>
                  <a:lnTo>
                    <a:pt x="1480" y="1333"/>
                  </a:lnTo>
                  <a:lnTo>
                    <a:pt x="1541" y="1321"/>
                  </a:lnTo>
                  <a:lnTo>
                    <a:pt x="1605" y="1310"/>
                  </a:lnTo>
                  <a:lnTo>
                    <a:pt x="1667" y="1302"/>
                  </a:lnTo>
                  <a:lnTo>
                    <a:pt x="1731" y="1296"/>
                  </a:lnTo>
                  <a:lnTo>
                    <a:pt x="1796" y="1292"/>
                  </a:lnTo>
                  <a:lnTo>
                    <a:pt x="1861" y="1291"/>
                  </a:lnTo>
                  <a:lnTo>
                    <a:pt x="1913" y="1292"/>
                  </a:lnTo>
                  <a:lnTo>
                    <a:pt x="1964" y="1294"/>
                  </a:lnTo>
                  <a:lnTo>
                    <a:pt x="2014" y="1298"/>
                  </a:lnTo>
                  <a:lnTo>
                    <a:pt x="2064" y="1303"/>
                  </a:lnTo>
                  <a:lnTo>
                    <a:pt x="2113" y="1310"/>
                  </a:lnTo>
                  <a:lnTo>
                    <a:pt x="2163" y="1318"/>
                  </a:lnTo>
                  <a:lnTo>
                    <a:pt x="2212" y="1326"/>
                  </a:lnTo>
                  <a:lnTo>
                    <a:pt x="2259" y="1337"/>
                  </a:lnTo>
                  <a:lnTo>
                    <a:pt x="2307" y="1349"/>
                  </a:lnTo>
                  <a:lnTo>
                    <a:pt x="2354" y="1363"/>
                  </a:lnTo>
                  <a:lnTo>
                    <a:pt x="2402" y="1376"/>
                  </a:lnTo>
                  <a:lnTo>
                    <a:pt x="2448" y="1393"/>
                  </a:lnTo>
                  <a:lnTo>
                    <a:pt x="2492" y="1410"/>
                  </a:lnTo>
                  <a:lnTo>
                    <a:pt x="2537" y="1428"/>
                  </a:lnTo>
                  <a:lnTo>
                    <a:pt x="2582" y="1448"/>
                  </a:lnTo>
                  <a:lnTo>
                    <a:pt x="2625" y="1468"/>
                  </a:lnTo>
                  <a:lnTo>
                    <a:pt x="3671" y="0"/>
                  </a:lnTo>
                  <a:lnTo>
                    <a:pt x="4180" y="737"/>
                  </a:lnTo>
                  <a:lnTo>
                    <a:pt x="1946" y="3874"/>
                  </a:lnTo>
                  <a:lnTo>
                    <a:pt x="1216" y="3859"/>
                  </a:lnTo>
                  <a:lnTo>
                    <a:pt x="387" y="2661"/>
                  </a:lnTo>
                  <a:lnTo>
                    <a:pt x="377" y="2704"/>
                  </a:lnTo>
                  <a:lnTo>
                    <a:pt x="368" y="2749"/>
                  </a:lnTo>
                  <a:lnTo>
                    <a:pt x="360" y="2795"/>
                  </a:lnTo>
                  <a:lnTo>
                    <a:pt x="354" y="2841"/>
                  </a:lnTo>
                  <a:lnTo>
                    <a:pt x="349" y="2887"/>
                  </a:lnTo>
                  <a:lnTo>
                    <a:pt x="345" y="2933"/>
                  </a:lnTo>
                  <a:lnTo>
                    <a:pt x="343" y="2980"/>
                  </a:lnTo>
                  <a:lnTo>
                    <a:pt x="343" y="3026"/>
                  </a:lnTo>
                  <a:lnTo>
                    <a:pt x="343" y="3066"/>
                  </a:lnTo>
                  <a:lnTo>
                    <a:pt x="344" y="3105"/>
                  </a:lnTo>
                  <a:lnTo>
                    <a:pt x="347" y="3144"/>
                  </a:lnTo>
                  <a:lnTo>
                    <a:pt x="351" y="3182"/>
                  </a:lnTo>
                  <a:lnTo>
                    <a:pt x="355" y="3220"/>
                  </a:lnTo>
                  <a:lnTo>
                    <a:pt x="360" y="3258"/>
                  </a:lnTo>
                  <a:lnTo>
                    <a:pt x="366" y="3296"/>
                  </a:lnTo>
                  <a:lnTo>
                    <a:pt x="374" y="3332"/>
                  </a:lnTo>
                  <a:lnTo>
                    <a:pt x="382" y="3370"/>
                  </a:lnTo>
                  <a:lnTo>
                    <a:pt x="390" y="3407"/>
                  </a:lnTo>
                  <a:lnTo>
                    <a:pt x="400" y="3442"/>
                  </a:lnTo>
                  <a:lnTo>
                    <a:pt x="410" y="3479"/>
                  </a:lnTo>
                  <a:lnTo>
                    <a:pt x="423" y="3514"/>
                  </a:lnTo>
                  <a:lnTo>
                    <a:pt x="435" y="3549"/>
                  </a:lnTo>
                  <a:lnTo>
                    <a:pt x="448" y="3584"/>
                  </a:lnTo>
                  <a:lnTo>
                    <a:pt x="462" y="3618"/>
                  </a:lnTo>
                  <a:lnTo>
                    <a:pt x="477" y="3652"/>
                  </a:lnTo>
                  <a:lnTo>
                    <a:pt x="493" y="3686"/>
                  </a:lnTo>
                  <a:lnTo>
                    <a:pt x="509" y="3719"/>
                  </a:lnTo>
                  <a:lnTo>
                    <a:pt x="526" y="3751"/>
                  </a:lnTo>
                  <a:lnTo>
                    <a:pt x="543" y="3784"/>
                  </a:lnTo>
                  <a:lnTo>
                    <a:pt x="562" y="3815"/>
                  </a:lnTo>
                  <a:lnTo>
                    <a:pt x="582" y="3846"/>
                  </a:lnTo>
                  <a:lnTo>
                    <a:pt x="601" y="3876"/>
                  </a:lnTo>
                  <a:lnTo>
                    <a:pt x="623" y="3907"/>
                  </a:lnTo>
                  <a:lnTo>
                    <a:pt x="645" y="3935"/>
                  </a:lnTo>
                  <a:lnTo>
                    <a:pt x="666" y="3965"/>
                  </a:lnTo>
                  <a:lnTo>
                    <a:pt x="689" y="3994"/>
                  </a:lnTo>
                  <a:lnTo>
                    <a:pt x="712" y="4021"/>
                  </a:lnTo>
                  <a:lnTo>
                    <a:pt x="737" y="4048"/>
                  </a:lnTo>
                  <a:lnTo>
                    <a:pt x="763" y="4075"/>
                  </a:lnTo>
                  <a:lnTo>
                    <a:pt x="787" y="4101"/>
                  </a:lnTo>
                  <a:lnTo>
                    <a:pt x="814" y="4126"/>
                  </a:lnTo>
                  <a:lnTo>
                    <a:pt x="840" y="4151"/>
                  </a:lnTo>
                  <a:lnTo>
                    <a:pt x="867" y="4175"/>
                  </a:lnTo>
                  <a:lnTo>
                    <a:pt x="895" y="4199"/>
                  </a:lnTo>
                  <a:lnTo>
                    <a:pt x="924" y="4222"/>
                  </a:lnTo>
                  <a:lnTo>
                    <a:pt x="952" y="4244"/>
                  </a:lnTo>
                  <a:lnTo>
                    <a:pt x="982" y="4266"/>
                  </a:lnTo>
                  <a:lnTo>
                    <a:pt x="1012" y="4286"/>
                  </a:lnTo>
                  <a:lnTo>
                    <a:pt x="1043" y="4306"/>
                  </a:lnTo>
                  <a:lnTo>
                    <a:pt x="1074" y="4325"/>
                  </a:lnTo>
                  <a:lnTo>
                    <a:pt x="1105" y="4344"/>
                  </a:lnTo>
                  <a:lnTo>
                    <a:pt x="1138" y="4362"/>
                  </a:lnTo>
                  <a:lnTo>
                    <a:pt x="1170" y="4380"/>
                  </a:lnTo>
                  <a:lnTo>
                    <a:pt x="1203" y="4396"/>
                  </a:lnTo>
                  <a:lnTo>
                    <a:pt x="1237" y="4412"/>
                  </a:lnTo>
                  <a:lnTo>
                    <a:pt x="1271" y="4427"/>
                  </a:lnTo>
                  <a:lnTo>
                    <a:pt x="1304" y="4441"/>
                  </a:lnTo>
                  <a:lnTo>
                    <a:pt x="1340" y="4454"/>
                  </a:lnTo>
                  <a:lnTo>
                    <a:pt x="1375" y="4466"/>
                  </a:lnTo>
                  <a:lnTo>
                    <a:pt x="1410" y="4477"/>
                  </a:lnTo>
                  <a:lnTo>
                    <a:pt x="1445" y="4488"/>
                  </a:lnTo>
                  <a:lnTo>
                    <a:pt x="1482" y="4497"/>
                  </a:lnTo>
                  <a:lnTo>
                    <a:pt x="1518" y="4507"/>
                  </a:lnTo>
                  <a:lnTo>
                    <a:pt x="1555" y="4515"/>
                  </a:lnTo>
                  <a:lnTo>
                    <a:pt x="1593" y="4522"/>
                  </a:lnTo>
                  <a:lnTo>
                    <a:pt x="1629" y="4529"/>
                  </a:lnTo>
                  <a:lnTo>
                    <a:pt x="1667" y="4534"/>
                  </a:lnTo>
                  <a:lnTo>
                    <a:pt x="1707" y="4538"/>
                  </a:lnTo>
                  <a:lnTo>
                    <a:pt x="1745" y="4541"/>
                  </a:lnTo>
                  <a:lnTo>
                    <a:pt x="1783" y="4544"/>
                  </a:lnTo>
                  <a:lnTo>
                    <a:pt x="1822" y="4545"/>
                  </a:lnTo>
                  <a:lnTo>
                    <a:pt x="1861" y="4546"/>
                  </a:lnTo>
                  <a:lnTo>
                    <a:pt x="1900" y="4545"/>
                  </a:lnTo>
                  <a:lnTo>
                    <a:pt x="1940" y="4544"/>
                  </a:lnTo>
                  <a:lnTo>
                    <a:pt x="1978" y="4541"/>
                  </a:lnTo>
                  <a:lnTo>
                    <a:pt x="2017" y="4538"/>
                  </a:lnTo>
                  <a:lnTo>
                    <a:pt x="2055" y="4534"/>
                  </a:lnTo>
                  <a:lnTo>
                    <a:pt x="2093" y="4529"/>
                  </a:lnTo>
                  <a:lnTo>
                    <a:pt x="2131" y="4522"/>
                  </a:lnTo>
                  <a:lnTo>
                    <a:pt x="2167" y="4515"/>
                  </a:lnTo>
                  <a:lnTo>
                    <a:pt x="2204" y="4507"/>
                  </a:lnTo>
                  <a:lnTo>
                    <a:pt x="2240" y="4497"/>
                  </a:lnTo>
                  <a:lnTo>
                    <a:pt x="2277" y="4488"/>
                  </a:lnTo>
                  <a:lnTo>
                    <a:pt x="2313" y="4477"/>
                  </a:lnTo>
                  <a:lnTo>
                    <a:pt x="2349" y="4466"/>
                  </a:lnTo>
                  <a:lnTo>
                    <a:pt x="2384" y="4454"/>
                  </a:lnTo>
                  <a:lnTo>
                    <a:pt x="2418" y="4441"/>
                  </a:lnTo>
                  <a:lnTo>
                    <a:pt x="2453" y="4427"/>
                  </a:lnTo>
                  <a:lnTo>
                    <a:pt x="2487" y="4412"/>
                  </a:lnTo>
                  <a:lnTo>
                    <a:pt x="2519" y="4396"/>
                  </a:lnTo>
                  <a:lnTo>
                    <a:pt x="2553" y="4380"/>
                  </a:lnTo>
                  <a:lnTo>
                    <a:pt x="2586" y="4362"/>
                  </a:lnTo>
                  <a:lnTo>
                    <a:pt x="2617" y="4344"/>
                  </a:lnTo>
                  <a:lnTo>
                    <a:pt x="2649" y="4325"/>
                  </a:lnTo>
                  <a:lnTo>
                    <a:pt x="2679" y="4306"/>
                  </a:lnTo>
                  <a:lnTo>
                    <a:pt x="2710" y="4286"/>
                  </a:lnTo>
                  <a:lnTo>
                    <a:pt x="2740" y="4266"/>
                  </a:lnTo>
                  <a:lnTo>
                    <a:pt x="2770" y="4244"/>
                  </a:lnTo>
                  <a:lnTo>
                    <a:pt x="2798" y="4222"/>
                  </a:lnTo>
                  <a:lnTo>
                    <a:pt x="2827" y="4199"/>
                  </a:lnTo>
                  <a:lnTo>
                    <a:pt x="2855" y="4175"/>
                  </a:lnTo>
                  <a:lnTo>
                    <a:pt x="2882" y="4151"/>
                  </a:lnTo>
                  <a:lnTo>
                    <a:pt x="2909" y="4126"/>
                  </a:lnTo>
                  <a:lnTo>
                    <a:pt x="2935" y="4101"/>
                  </a:lnTo>
                  <a:lnTo>
                    <a:pt x="2961" y="4075"/>
                  </a:lnTo>
                  <a:lnTo>
                    <a:pt x="2985" y="4048"/>
                  </a:lnTo>
                  <a:lnTo>
                    <a:pt x="3010" y="4021"/>
                  </a:lnTo>
                  <a:lnTo>
                    <a:pt x="3033" y="3994"/>
                  </a:lnTo>
                  <a:lnTo>
                    <a:pt x="3056" y="3965"/>
                  </a:lnTo>
                  <a:lnTo>
                    <a:pt x="3079" y="3935"/>
                  </a:lnTo>
                  <a:lnTo>
                    <a:pt x="3100" y="3907"/>
                  </a:lnTo>
                  <a:lnTo>
                    <a:pt x="3121" y="3876"/>
                  </a:lnTo>
                  <a:lnTo>
                    <a:pt x="3141" y="3846"/>
                  </a:lnTo>
                  <a:lnTo>
                    <a:pt x="3160" y="3815"/>
                  </a:lnTo>
                  <a:lnTo>
                    <a:pt x="3179" y="3784"/>
                  </a:lnTo>
                  <a:lnTo>
                    <a:pt x="3197" y="3751"/>
                  </a:lnTo>
                  <a:lnTo>
                    <a:pt x="3214" y="3719"/>
                  </a:lnTo>
                  <a:lnTo>
                    <a:pt x="3230" y="3686"/>
                  </a:lnTo>
                  <a:lnTo>
                    <a:pt x="3245" y="3652"/>
                  </a:lnTo>
                  <a:lnTo>
                    <a:pt x="3260" y="3618"/>
                  </a:lnTo>
                  <a:lnTo>
                    <a:pt x="3275" y="3584"/>
                  </a:lnTo>
                  <a:lnTo>
                    <a:pt x="3287" y="3549"/>
                  </a:lnTo>
                  <a:lnTo>
                    <a:pt x="3300" y="3514"/>
                  </a:lnTo>
                  <a:lnTo>
                    <a:pt x="3312" y="3479"/>
                  </a:lnTo>
                  <a:lnTo>
                    <a:pt x="3323" y="3442"/>
                  </a:lnTo>
                  <a:lnTo>
                    <a:pt x="3332" y="3407"/>
                  </a:lnTo>
                  <a:lnTo>
                    <a:pt x="3342" y="3370"/>
                  </a:lnTo>
                  <a:lnTo>
                    <a:pt x="3350" y="3332"/>
                  </a:lnTo>
                  <a:lnTo>
                    <a:pt x="3356" y="3296"/>
                  </a:lnTo>
                  <a:lnTo>
                    <a:pt x="3362" y="3258"/>
                  </a:lnTo>
                  <a:lnTo>
                    <a:pt x="3367" y="3220"/>
                  </a:lnTo>
                  <a:lnTo>
                    <a:pt x="3373" y="3182"/>
                  </a:lnTo>
                  <a:lnTo>
                    <a:pt x="3375" y="3144"/>
                  </a:lnTo>
                  <a:lnTo>
                    <a:pt x="3378" y="3105"/>
                  </a:lnTo>
                  <a:lnTo>
                    <a:pt x="3379" y="3066"/>
                  </a:lnTo>
                  <a:lnTo>
                    <a:pt x="3379" y="3026"/>
                  </a:lnTo>
                  <a:lnTo>
                    <a:pt x="3379" y="2987"/>
                  </a:lnTo>
                  <a:lnTo>
                    <a:pt x="3378" y="2946"/>
                  </a:lnTo>
                  <a:lnTo>
                    <a:pt x="3375" y="2907"/>
                  </a:lnTo>
                  <a:lnTo>
                    <a:pt x="3371" y="2868"/>
                  </a:lnTo>
                  <a:lnTo>
                    <a:pt x="3367" y="2829"/>
                  </a:lnTo>
                  <a:lnTo>
                    <a:pt x="3362" y="2789"/>
                  </a:lnTo>
                  <a:lnTo>
                    <a:pt x="3355" y="2751"/>
                  </a:lnTo>
                  <a:lnTo>
                    <a:pt x="3347" y="2713"/>
                  </a:lnTo>
                  <a:lnTo>
                    <a:pt x="3339" y="2675"/>
                  </a:lnTo>
                  <a:lnTo>
                    <a:pt x="3329" y="2638"/>
                  </a:lnTo>
                  <a:lnTo>
                    <a:pt x="3320" y="2601"/>
                  </a:lnTo>
                  <a:lnTo>
                    <a:pt x="3308" y="2563"/>
                  </a:lnTo>
                  <a:lnTo>
                    <a:pt x="3296" y="2528"/>
                  </a:lnTo>
                  <a:lnTo>
                    <a:pt x="3283" y="2491"/>
                  </a:lnTo>
                  <a:lnTo>
                    <a:pt x="3268" y="2456"/>
                  </a:lnTo>
                  <a:lnTo>
                    <a:pt x="3255" y="2421"/>
                  </a:lnTo>
                  <a:lnTo>
                    <a:pt x="3398" y="2219"/>
                  </a:lnTo>
                  <a:lnTo>
                    <a:pt x="3421" y="2265"/>
                  </a:lnTo>
                  <a:lnTo>
                    <a:pt x="3443" y="2311"/>
                  </a:lnTo>
                  <a:lnTo>
                    <a:pt x="3463" y="2358"/>
                  </a:lnTo>
                  <a:lnTo>
                    <a:pt x="3482" y="2406"/>
                  </a:lnTo>
                  <a:lnTo>
                    <a:pt x="3500" y="2455"/>
                  </a:lnTo>
                  <a:lnTo>
                    <a:pt x="3516" y="2503"/>
                  </a:lnTo>
                  <a:lnTo>
                    <a:pt x="3531" y="2554"/>
                  </a:lnTo>
                  <a:lnTo>
                    <a:pt x="3545" y="2604"/>
                  </a:lnTo>
                  <a:lnTo>
                    <a:pt x="3557" y="2655"/>
                  </a:lnTo>
                  <a:lnTo>
                    <a:pt x="3568" y="2707"/>
                  </a:lnTo>
                  <a:lnTo>
                    <a:pt x="3576" y="2759"/>
                  </a:lnTo>
                  <a:lnTo>
                    <a:pt x="3584" y="2812"/>
                  </a:lnTo>
                  <a:lnTo>
                    <a:pt x="3589" y="2865"/>
                  </a:lnTo>
                  <a:lnTo>
                    <a:pt x="3593" y="2918"/>
                  </a:lnTo>
                  <a:lnTo>
                    <a:pt x="3596" y="2972"/>
                  </a:lnTo>
                  <a:lnTo>
                    <a:pt x="3596" y="3026"/>
                  </a:lnTo>
                  <a:lnTo>
                    <a:pt x="3596" y="3072"/>
                  </a:lnTo>
                  <a:lnTo>
                    <a:pt x="3595" y="3116"/>
                  </a:lnTo>
                  <a:lnTo>
                    <a:pt x="3592" y="3160"/>
                  </a:lnTo>
                  <a:lnTo>
                    <a:pt x="3588" y="3204"/>
                  </a:lnTo>
                  <a:lnTo>
                    <a:pt x="3583" y="3248"/>
                  </a:lnTo>
                  <a:lnTo>
                    <a:pt x="3577" y="3292"/>
                  </a:lnTo>
                  <a:lnTo>
                    <a:pt x="3569" y="3334"/>
                  </a:lnTo>
                  <a:lnTo>
                    <a:pt x="3561" y="3377"/>
                  </a:lnTo>
                  <a:lnTo>
                    <a:pt x="3553" y="3419"/>
                  </a:lnTo>
                  <a:lnTo>
                    <a:pt x="3542" y="3461"/>
                  </a:lnTo>
                  <a:lnTo>
                    <a:pt x="3531" y="3502"/>
                  </a:lnTo>
                  <a:lnTo>
                    <a:pt x="3519" y="3542"/>
                  </a:lnTo>
                  <a:lnTo>
                    <a:pt x="3505" y="3583"/>
                  </a:lnTo>
                  <a:lnTo>
                    <a:pt x="3492" y="3624"/>
                  </a:lnTo>
                  <a:lnTo>
                    <a:pt x="3476" y="3663"/>
                  </a:lnTo>
                  <a:lnTo>
                    <a:pt x="3461" y="3702"/>
                  </a:lnTo>
                  <a:lnTo>
                    <a:pt x="3443" y="3742"/>
                  </a:lnTo>
                  <a:lnTo>
                    <a:pt x="3426" y="3780"/>
                  </a:lnTo>
                  <a:lnTo>
                    <a:pt x="3407" y="3817"/>
                  </a:lnTo>
                  <a:lnTo>
                    <a:pt x="3388" y="3854"/>
                  </a:lnTo>
                  <a:lnTo>
                    <a:pt x="3367" y="3891"/>
                  </a:lnTo>
                  <a:lnTo>
                    <a:pt x="3346" y="3927"/>
                  </a:lnTo>
                  <a:lnTo>
                    <a:pt x="3324" y="3962"/>
                  </a:lnTo>
                  <a:lnTo>
                    <a:pt x="3301" y="3998"/>
                  </a:lnTo>
                  <a:lnTo>
                    <a:pt x="3277" y="4031"/>
                  </a:lnTo>
                  <a:lnTo>
                    <a:pt x="3252" y="4065"/>
                  </a:lnTo>
                  <a:lnTo>
                    <a:pt x="3226" y="4098"/>
                  </a:lnTo>
                  <a:lnTo>
                    <a:pt x="3201" y="4130"/>
                  </a:lnTo>
                  <a:lnTo>
                    <a:pt x="3174" y="4163"/>
                  </a:lnTo>
                  <a:lnTo>
                    <a:pt x="3147" y="4194"/>
                  </a:lnTo>
                  <a:lnTo>
                    <a:pt x="3118" y="4224"/>
                  </a:lnTo>
                  <a:lnTo>
                    <a:pt x="3088" y="4254"/>
                  </a:lnTo>
                  <a:lnTo>
                    <a:pt x="3058" y="4283"/>
                  </a:lnTo>
                  <a:lnTo>
                    <a:pt x="3029" y="4312"/>
                  </a:lnTo>
                  <a:lnTo>
                    <a:pt x="2998" y="4339"/>
                  </a:lnTo>
                  <a:lnTo>
                    <a:pt x="2965" y="4366"/>
                  </a:lnTo>
                  <a:lnTo>
                    <a:pt x="2933" y="4392"/>
                  </a:lnTo>
                  <a:lnTo>
                    <a:pt x="2900" y="4418"/>
                  </a:lnTo>
                  <a:lnTo>
                    <a:pt x="2866" y="4442"/>
                  </a:lnTo>
                  <a:lnTo>
                    <a:pt x="2831" y="4466"/>
                  </a:lnTo>
                  <a:lnTo>
                    <a:pt x="2797" y="4489"/>
                  </a:lnTo>
                  <a:lnTo>
                    <a:pt x="2762" y="4511"/>
                  </a:lnTo>
                  <a:lnTo>
                    <a:pt x="2725" y="4533"/>
                  </a:lnTo>
                  <a:lnTo>
                    <a:pt x="2689" y="4553"/>
                  </a:lnTo>
                  <a:lnTo>
                    <a:pt x="2651" y="4573"/>
                  </a:lnTo>
                  <a:lnTo>
                    <a:pt x="2614" y="4591"/>
                  </a:lnTo>
                  <a:lnTo>
                    <a:pt x="2575" y="4609"/>
                  </a:lnTo>
                  <a:lnTo>
                    <a:pt x="2537" y="4626"/>
                  </a:lnTo>
                  <a:lnTo>
                    <a:pt x="2498" y="4642"/>
                  </a:lnTo>
                  <a:lnTo>
                    <a:pt x="2458" y="4657"/>
                  </a:lnTo>
                  <a:lnTo>
                    <a:pt x="2418" y="4671"/>
                  </a:lnTo>
                  <a:lnTo>
                    <a:pt x="2377" y="4684"/>
                  </a:lnTo>
                  <a:lnTo>
                    <a:pt x="2337" y="4697"/>
                  </a:lnTo>
                  <a:lnTo>
                    <a:pt x="2295" y="4707"/>
                  </a:lnTo>
                  <a:lnTo>
                    <a:pt x="2254" y="4718"/>
                  </a:lnTo>
                  <a:lnTo>
                    <a:pt x="2211" y="4728"/>
                  </a:lnTo>
                  <a:lnTo>
                    <a:pt x="2169" y="4736"/>
                  </a:lnTo>
                  <a:lnTo>
                    <a:pt x="2125" y="4743"/>
                  </a:lnTo>
                  <a:lnTo>
                    <a:pt x="2082" y="4748"/>
                  </a:lnTo>
                  <a:lnTo>
                    <a:pt x="2039" y="4754"/>
                  </a:lnTo>
                  <a:lnTo>
                    <a:pt x="1995" y="4758"/>
                  </a:lnTo>
                  <a:lnTo>
                    <a:pt x="1950" y="4760"/>
                  </a:lnTo>
                  <a:lnTo>
                    <a:pt x="1906" y="4762"/>
                  </a:lnTo>
                  <a:lnTo>
                    <a:pt x="1861" y="4763"/>
                  </a:lnTo>
                  <a:lnTo>
                    <a:pt x="1816" y="4762"/>
                  </a:lnTo>
                  <a:lnTo>
                    <a:pt x="1772" y="4760"/>
                  </a:lnTo>
                  <a:lnTo>
                    <a:pt x="1728" y="4758"/>
                  </a:lnTo>
                  <a:lnTo>
                    <a:pt x="1684" y="4754"/>
                  </a:lnTo>
                  <a:lnTo>
                    <a:pt x="1640" y="4748"/>
                  </a:lnTo>
                  <a:lnTo>
                    <a:pt x="1597" y="4743"/>
                  </a:lnTo>
                  <a:lnTo>
                    <a:pt x="1554" y="4736"/>
                  </a:lnTo>
                  <a:lnTo>
                    <a:pt x="1512" y="4728"/>
                  </a:lnTo>
                  <a:lnTo>
                    <a:pt x="1470" y="4718"/>
                  </a:lnTo>
                  <a:lnTo>
                    <a:pt x="1428" y="4707"/>
                  </a:lnTo>
                  <a:lnTo>
                    <a:pt x="1386" y="4697"/>
                  </a:lnTo>
                  <a:lnTo>
                    <a:pt x="1345" y="4684"/>
                  </a:lnTo>
                  <a:lnTo>
                    <a:pt x="1304" y="4671"/>
                  </a:lnTo>
                  <a:lnTo>
                    <a:pt x="1265" y="4657"/>
                  </a:lnTo>
                  <a:lnTo>
                    <a:pt x="1224" y="4642"/>
                  </a:lnTo>
                  <a:lnTo>
                    <a:pt x="1185" y="4626"/>
                  </a:lnTo>
                  <a:lnTo>
                    <a:pt x="1147" y="4609"/>
                  </a:lnTo>
                  <a:lnTo>
                    <a:pt x="1109" y="4591"/>
                  </a:lnTo>
                  <a:lnTo>
                    <a:pt x="1071" y="4573"/>
                  </a:lnTo>
                  <a:lnTo>
                    <a:pt x="1033" y="4553"/>
                  </a:lnTo>
                  <a:lnTo>
                    <a:pt x="997" y="4533"/>
                  </a:lnTo>
                  <a:lnTo>
                    <a:pt x="962" y="4511"/>
                  </a:lnTo>
                  <a:lnTo>
                    <a:pt x="926" y="4489"/>
                  </a:lnTo>
                  <a:lnTo>
                    <a:pt x="891" y="4466"/>
                  </a:lnTo>
                  <a:lnTo>
                    <a:pt x="856" y="4442"/>
                  </a:lnTo>
                  <a:lnTo>
                    <a:pt x="824" y="4418"/>
                  </a:lnTo>
                  <a:lnTo>
                    <a:pt x="790" y="4392"/>
                  </a:lnTo>
                  <a:lnTo>
                    <a:pt x="757" y="4366"/>
                  </a:lnTo>
                  <a:lnTo>
                    <a:pt x="726" y="4339"/>
                  </a:lnTo>
                  <a:lnTo>
                    <a:pt x="695" y="4312"/>
                  </a:lnTo>
                  <a:lnTo>
                    <a:pt x="664" y="4283"/>
                  </a:lnTo>
                  <a:lnTo>
                    <a:pt x="634" y="4254"/>
                  </a:lnTo>
                  <a:lnTo>
                    <a:pt x="605" y="4224"/>
                  </a:lnTo>
                  <a:lnTo>
                    <a:pt x="577" y="4194"/>
                  </a:lnTo>
                  <a:lnTo>
                    <a:pt x="549" y="4163"/>
                  </a:lnTo>
                  <a:lnTo>
                    <a:pt x="523" y="4130"/>
                  </a:lnTo>
                  <a:lnTo>
                    <a:pt x="496" y="4098"/>
                  </a:lnTo>
                  <a:lnTo>
                    <a:pt x="470" y="4065"/>
                  </a:lnTo>
                  <a:lnTo>
                    <a:pt x="446" y="4031"/>
                  </a:lnTo>
                  <a:lnTo>
                    <a:pt x="423" y="3998"/>
                  </a:lnTo>
                  <a:lnTo>
                    <a:pt x="400" y="3962"/>
                  </a:lnTo>
                  <a:lnTo>
                    <a:pt x="377" y="3927"/>
                  </a:lnTo>
                  <a:lnTo>
                    <a:pt x="356" y="3891"/>
                  </a:lnTo>
                  <a:lnTo>
                    <a:pt x="336" y="3854"/>
                  </a:lnTo>
                  <a:lnTo>
                    <a:pt x="316" y="3817"/>
                  </a:lnTo>
                  <a:lnTo>
                    <a:pt x="297" y="3780"/>
                  </a:lnTo>
                  <a:lnTo>
                    <a:pt x="279" y="3742"/>
                  </a:lnTo>
                  <a:lnTo>
                    <a:pt x="263" y="3702"/>
                  </a:lnTo>
                  <a:lnTo>
                    <a:pt x="247" y="3663"/>
                  </a:lnTo>
                  <a:lnTo>
                    <a:pt x="232" y="3624"/>
                  </a:lnTo>
                  <a:lnTo>
                    <a:pt x="217" y="3583"/>
                  </a:lnTo>
                  <a:lnTo>
                    <a:pt x="205" y="3542"/>
                  </a:lnTo>
                  <a:lnTo>
                    <a:pt x="192" y="3502"/>
                  </a:lnTo>
                  <a:lnTo>
                    <a:pt x="180" y="3461"/>
                  </a:lnTo>
                  <a:lnTo>
                    <a:pt x="171" y="3419"/>
                  </a:lnTo>
                  <a:lnTo>
                    <a:pt x="161" y="3377"/>
                  </a:lnTo>
                  <a:lnTo>
                    <a:pt x="153" y="3334"/>
                  </a:lnTo>
                  <a:lnTo>
                    <a:pt x="146" y="3292"/>
                  </a:lnTo>
                  <a:lnTo>
                    <a:pt x="140" y="3248"/>
                  </a:lnTo>
                  <a:lnTo>
                    <a:pt x="135" y="3204"/>
                  </a:lnTo>
                  <a:lnTo>
                    <a:pt x="131" y="3160"/>
                  </a:lnTo>
                  <a:lnTo>
                    <a:pt x="129" y="3116"/>
                  </a:lnTo>
                  <a:lnTo>
                    <a:pt x="126" y="3072"/>
                  </a:lnTo>
                  <a:lnTo>
                    <a:pt x="126" y="3026"/>
                  </a:lnTo>
                  <a:lnTo>
                    <a:pt x="126" y="2988"/>
                  </a:lnTo>
                  <a:lnTo>
                    <a:pt x="127" y="2949"/>
                  </a:lnTo>
                  <a:lnTo>
                    <a:pt x="130" y="2911"/>
                  </a:lnTo>
                  <a:lnTo>
                    <a:pt x="133" y="2872"/>
                  </a:lnTo>
                  <a:lnTo>
                    <a:pt x="137" y="2834"/>
                  </a:lnTo>
                  <a:lnTo>
                    <a:pt x="141" y="2796"/>
                  </a:lnTo>
                  <a:lnTo>
                    <a:pt x="146" y="2758"/>
                  </a:lnTo>
                  <a:lnTo>
                    <a:pt x="153" y="2722"/>
                  </a:lnTo>
                  <a:lnTo>
                    <a:pt x="160" y="2684"/>
                  </a:lnTo>
                  <a:lnTo>
                    <a:pt x="168" y="2647"/>
                  </a:lnTo>
                  <a:lnTo>
                    <a:pt x="176" y="2610"/>
                  </a:lnTo>
                  <a:lnTo>
                    <a:pt x="186" y="2575"/>
                  </a:lnTo>
                  <a:lnTo>
                    <a:pt x="206" y="2503"/>
                  </a:lnTo>
                  <a:lnTo>
                    <a:pt x="230" y="2433"/>
                  </a:lnTo>
                  <a:lnTo>
                    <a:pt x="0" y="2100"/>
                  </a:lnTo>
                  <a:lnTo>
                    <a:pt x="511" y="1382"/>
                  </a:lnTo>
                  <a:lnTo>
                    <a:pt x="1583" y="2931"/>
                  </a:lnTo>
                  <a:lnTo>
                    <a:pt x="2498" y="1647"/>
                  </a:lnTo>
                  <a:lnTo>
                    <a:pt x="2461" y="1631"/>
                  </a:lnTo>
                  <a:lnTo>
                    <a:pt x="2425" y="1616"/>
                  </a:lnTo>
                  <a:lnTo>
                    <a:pt x="2387" y="1601"/>
                  </a:lnTo>
                  <a:lnTo>
                    <a:pt x="2349" y="1588"/>
                  </a:lnTo>
                  <a:lnTo>
                    <a:pt x="2309" y="1575"/>
                  </a:lnTo>
                  <a:lnTo>
                    <a:pt x="2272" y="1565"/>
                  </a:lnTo>
                  <a:lnTo>
                    <a:pt x="2232" y="1554"/>
                  </a:lnTo>
                  <a:lnTo>
                    <a:pt x="2192" y="1544"/>
                  </a:lnTo>
                  <a:lnTo>
                    <a:pt x="2152" y="1536"/>
                  </a:lnTo>
                  <a:lnTo>
                    <a:pt x="2112" y="1528"/>
                  </a:lnTo>
                  <a:lnTo>
                    <a:pt x="2071" y="1523"/>
                  </a:lnTo>
                  <a:lnTo>
                    <a:pt x="2029" y="1517"/>
                  </a:lnTo>
                  <a:lnTo>
                    <a:pt x="1988" y="1513"/>
                  </a:lnTo>
                  <a:lnTo>
                    <a:pt x="1946" y="1510"/>
                  </a:lnTo>
                  <a:lnTo>
                    <a:pt x="1904" y="1509"/>
                  </a:lnTo>
                  <a:lnTo>
                    <a:pt x="1861" y="1508"/>
                  </a:lnTo>
                  <a:close/>
                </a:path>
              </a:pathLst>
            </a:custGeom>
            <a:solidFill>
              <a:srgbClr val="92D0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055538-EE5E-493C-B1B4-7B28632D98D6}"/>
              </a:ext>
            </a:extLst>
          </p:cNvPr>
          <p:cNvGrpSpPr/>
          <p:nvPr/>
        </p:nvGrpSpPr>
        <p:grpSpPr>
          <a:xfrm>
            <a:off x="8167627" y="4615076"/>
            <a:ext cx="3639920" cy="935105"/>
            <a:chOff x="8104581" y="3135145"/>
            <a:chExt cx="3639920" cy="93510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2940F7-EA40-4FEE-9C9D-48EA57713FBA}"/>
                </a:ext>
              </a:extLst>
            </p:cNvPr>
            <p:cNvSpPr txBox="1"/>
            <p:nvPr/>
          </p:nvSpPr>
          <p:spPr>
            <a:xfrm>
              <a:off x="8799062" y="3146920"/>
              <a:ext cx="2945439" cy="9233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Permintaan</a:t>
              </a:r>
              <a:r>
                <a:rPr lang="en-US" dirty="0"/>
                <a:t> </a:t>
              </a:r>
              <a:r>
                <a:rPr lang="en-US" dirty="0" err="1"/>
                <a:t>Informasi</a:t>
              </a:r>
              <a:r>
                <a:rPr lang="en-US" dirty="0"/>
                <a:t>/ </a:t>
              </a:r>
              <a:r>
                <a:rPr lang="en-US" dirty="0" err="1"/>
                <a:t>Wawancara</a:t>
              </a:r>
              <a:r>
                <a:rPr lang="en-US" dirty="0"/>
                <a:t> </a:t>
              </a:r>
              <a:r>
                <a:rPr lang="en-US" dirty="0" err="1"/>
                <a:t>dengan</a:t>
              </a:r>
              <a:r>
                <a:rPr lang="en-US" dirty="0"/>
                <a:t> </a:t>
              </a:r>
              <a:r>
                <a:rPr lang="en-US" dirty="0" err="1"/>
                <a:t>pemilik</a:t>
              </a:r>
              <a:r>
                <a:rPr lang="en-US" dirty="0"/>
                <a:t> </a:t>
              </a:r>
              <a:r>
                <a:rPr lang="en-US" dirty="0" err="1"/>
                <a:t>aktivitas</a:t>
              </a:r>
              <a:endParaRPr lang="en-ID" dirty="0"/>
            </a:p>
          </p:txBody>
        </p:sp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09C01AE9-4100-4087-B6C5-501879938FA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04581" y="3135145"/>
              <a:ext cx="538742" cy="615704"/>
            </a:xfrm>
            <a:custGeom>
              <a:avLst/>
              <a:gdLst>
                <a:gd name="T0" fmla="*/ 2147483647 w 4180"/>
                <a:gd name="T1" fmla="*/ 2147483647 h 4763"/>
                <a:gd name="T2" fmla="*/ 2147483647 w 4180"/>
                <a:gd name="T3" fmla="*/ 2147483647 h 4763"/>
                <a:gd name="T4" fmla="*/ 2147483647 w 4180"/>
                <a:gd name="T5" fmla="*/ 2147483647 h 4763"/>
                <a:gd name="T6" fmla="*/ 2147483647 w 4180"/>
                <a:gd name="T7" fmla="*/ 2147483647 h 4763"/>
                <a:gd name="T8" fmla="*/ 2147483647 w 4180"/>
                <a:gd name="T9" fmla="*/ 2147483647 h 4763"/>
                <a:gd name="T10" fmla="*/ 2147483647 w 4180"/>
                <a:gd name="T11" fmla="*/ 2147483647 h 4763"/>
                <a:gd name="T12" fmla="*/ 2147483647 w 4180"/>
                <a:gd name="T13" fmla="*/ 2147483647 h 4763"/>
                <a:gd name="T14" fmla="*/ 2147483647 w 4180"/>
                <a:gd name="T15" fmla="*/ 2147483647 h 4763"/>
                <a:gd name="T16" fmla="*/ 2147483647 w 4180"/>
                <a:gd name="T17" fmla="*/ 2147483647 h 4763"/>
                <a:gd name="T18" fmla="*/ 2147483647 w 4180"/>
                <a:gd name="T19" fmla="*/ 2147483647 h 4763"/>
                <a:gd name="T20" fmla="*/ 2147483647 w 4180"/>
                <a:gd name="T21" fmla="*/ 2147483647 h 4763"/>
                <a:gd name="T22" fmla="*/ 2147483647 w 4180"/>
                <a:gd name="T23" fmla="*/ 2147483647 h 4763"/>
                <a:gd name="T24" fmla="*/ 2147483647 w 4180"/>
                <a:gd name="T25" fmla="*/ 2147483647 h 4763"/>
                <a:gd name="T26" fmla="*/ 2147483647 w 4180"/>
                <a:gd name="T27" fmla="*/ 2147483647 h 4763"/>
                <a:gd name="T28" fmla="*/ 2147483647 w 4180"/>
                <a:gd name="T29" fmla="*/ 2147483647 h 4763"/>
                <a:gd name="T30" fmla="*/ 2147483647 w 4180"/>
                <a:gd name="T31" fmla="*/ 2147483647 h 4763"/>
                <a:gd name="T32" fmla="*/ 2147483647 w 4180"/>
                <a:gd name="T33" fmla="*/ 2147483647 h 4763"/>
                <a:gd name="T34" fmla="*/ 2147483647 w 4180"/>
                <a:gd name="T35" fmla="*/ 2147483647 h 4763"/>
                <a:gd name="T36" fmla="*/ 2147483647 w 4180"/>
                <a:gd name="T37" fmla="*/ 2147483647 h 4763"/>
                <a:gd name="T38" fmla="*/ 2147483647 w 4180"/>
                <a:gd name="T39" fmla="*/ 2147483647 h 4763"/>
                <a:gd name="T40" fmla="*/ 2147483647 w 4180"/>
                <a:gd name="T41" fmla="*/ 2147483647 h 4763"/>
                <a:gd name="T42" fmla="*/ 2147483647 w 4180"/>
                <a:gd name="T43" fmla="*/ 2147483647 h 4763"/>
                <a:gd name="T44" fmla="*/ 2147483647 w 4180"/>
                <a:gd name="T45" fmla="*/ 2147483647 h 4763"/>
                <a:gd name="T46" fmla="*/ 2147483647 w 4180"/>
                <a:gd name="T47" fmla="*/ 2147483647 h 4763"/>
                <a:gd name="T48" fmla="*/ 2147483647 w 4180"/>
                <a:gd name="T49" fmla="*/ 2147483647 h 4763"/>
                <a:gd name="T50" fmla="*/ 2147483647 w 4180"/>
                <a:gd name="T51" fmla="*/ 2147483647 h 4763"/>
                <a:gd name="T52" fmla="*/ 2147483647 w 4180"/>
                <a:gd name="T53" fmla="*/ 2147483647 h 4763"/>
                <a:gd name="T54" fmla="*/ 2147483647 w 4180"/>
                <a:gd name="T55" fmla="*/ 2147483647 h 4763"/>
                <a:gd name="T56" fmla="*/ 2147483647 w 4180"/>
                <a:gd name="T57" fmla="*/ 2147483647 h 4763"/>
                <a:gd name="T58" fmla="*/ 2147483647 w 4180"/>
                <a:gd name="T59" fmla="*/ 2147483647 h 4763"/>
                <a:gd name="T60" fmla="*/ 2147483647 w 4180"/>
                <a:gd name="T61" fmla="*/ 2147483647 h 4763"/>
                <a:gd name="T62" fmla="*/ 2147483647 w 4180"/>
                <a:gd name="T63" fmla="*/ 2147483647 h 4763"/>
                <a:gd name="T64" fmla="*/ 2147483647 w 4180"/>
                <a:gd name="T65" fmla="*/ 2147483647 h 4763"/>
                <a:gd name="T66" fmla="*/ 2147483647 w 4180"/>
                <a:gd name="T67" fmla="*/ 2147483647 h 4763"/>
                <a:gd name="T68" fmla="*/ 2147483647 w 4180"/>
                <a:gd name="T69" fmla="*/ 2147483647 h 4763"/>
                <a:gd name="T70" fmla="*/ 2147483647 w 4180"/>
                <a:gd name="T71" fmla="*/ 2147483647 h 4763"/>
                <a:gd name="T72" fmla="*/ 2147483647 w 4180"/>
                <a:gd name="T73" fmla="*/ 2147483647 h 4763"/>
                <a:gd name="T74" fmla="*/ 2147483647 w 4180"/>
                <a:gd name="T75" fmla="*/ 2147483647 h 4763"/>
                <a:gd name="T76" fmla="*/ 2147483647 w 4180"/>
                <a:gd name="T77" fmla="*/ 2147483647 h 4763"/>
                <a:gd name="T78" fmla="*/ 2147483647 w 4180"/>
                <a:gd name="T79" fmla="*/ 2147483647 h 4763"/>
                <a:gd name="T80" fmla="*/ 2147483647 w 4180"/>
                <a:gd name="T81" fmla="*/ 2147483647 h 4763"/>
                <a:gd name="T82" fmla="*/ 2147483647 w 4180"/>
                <a:gd name="T83" fmla="*/ 2147483647 h 4763"/>
                <a:gd name="T84" fmla="*/ 2147483647 w 4180"/>
                <a:gd name="T85" fmla="*/ 2147483647 h 4763"/>
                <a:gd name="T86" fmla="*/ 2147483647 w 4180"/>
                <a:gd name="T87" fmla="*/ 2147483647 h 4763"/>
                <a:gd name="T88" fmla="*/ 2147483647 w 4180"/>
                <a:gd name="T89" fmla="*/ 2147483647 h 4763"/>
                <a:gd name="T90" fmla="*/ 2147483647 w 4180"/>
                <a:gd name="T91" fmla="*/ 2147483647 h 4763"/>
                <a:gd name="T92" fmla="*/ 2147483647 w 4180"/>
                <a:gd name="T93" fmla="*/ 2147483647 h 4763"/>
                <a:gd name="T94" fmla="*/ 2147483647 w 4180"/>
                <a:gd name="T95" fmla="*/ 2147483647 h 4763"/>
                <a:gd name="T96" fmla="*/ 2147483647 w 4180"/>
                <a:gd name="T97" fmla="*/ 2147483647 h 4763"/>
                <a:gd name="T98" fmla="*/ 2147483647 w 4180"/>
                <a:gd name="T99" fmla="*/ 2147483647 h 4763"/>
                <a:gd name="T100" fmla="*/ 2147483647 w 4180"/>
                <a:gd name="T101" fmla="*/ 2147483647 h 4763"/>
                <a:gd name="T102" fmla="*/ 2147483647 w 4180"/>
                <a:gd name="T103" fmla="*/ 2147483647 h 4763"/>
                <a:gd name="T104" fmla="*/ 2147483647 w 4180"/>
                <a:gd name="T105" fmla="*/ 2147483647 h 4763"/>
                <a:gd name="T106" fmla="*/ 0 w 4180"/>
                <a:gd name="T107" fmla="*/ 2147483647 h 4763"/>
                <a:gd name="T108" fmla="*/ 2147483647 w 4180"/>
                <a:gd name="T109" fmla="*/ 2147483647 h 4763"/>
                <a:gd name="T110" fmla="*/ 2147483647 w 4180"/>
                <a:gd name="T111" fmla="*/ 2147483647 h 4763"/>
                <a:gd name="T112" fmla="*/ 2147483647 w 4180"/>
                <a:gd name="T113" fmla="*/ 2147483647 h 47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180"/>
                <a:gd name="T172" fmla="*/ 0 h 4763"/>
                <a:gd name="T173" fmla="*/ 4180 w 4180"/>
                <a:gd name="T174" fmla="*/ 4763 h 476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180" h="4763">
                  <a:moveTo>
                    <a:pt x="1861" y="1508"/>
                  </a:moveTo>
                  <a:lnTo>
                    <a:pt x="1861" y="1508"/>
                  </a:lnTo>
                  <a:lnTo>
                    <a:pt x="1804" y="1509"/>
                  </a:lnTo>
                  <a:lnTo>
                    <a:pt x="1749" y="1512"/>
                  </a:lnTo>
                  <a:lnTo>
                    <a:pt x="1693" y="1517"/>
                  </a:lnTo>
                  <a:lnTo>
                    <a:pt x="1638" y="1524"/>
                  </a:lnTo>
                  <a:lnTo>
                    <a:pt x="1583" y="1533"/>
                  </a:lnTo>
                  <a:lnTo>
                    <a:pt x="1531" y="1544"/>
                  </a:lnTo>
                  <a:lnTo>
                    <a:pt x="1478" y="1557"/>
                  </a:lnTo>
                  <a:lnTo>
                    <a:pt x="1425" y="1571"/>
                  </a:lnTo>
                  <a:lnTo>
                    <a:pt x="1373" y="1588"/>
                  </a:lnTo>
                  <a:lnTo>
                    <a:pt x="1323" y="1607"/>
                  </a:lnTo>
                  <a:lnTo>
                    <a:pt x="1273" y="1626"/>
                  </a:lnTo>
                  <a:lnTo>
                    <a:pt x="1224" y="1647"/>
                  </a:lnTo>
                  <a:lnTo>
                    <a:pt x="1177" y="1670"/>
                  </a:lnTo>
                  <a:lnTo>
                    <a:pt x="1130" y="1696"/>
                  </a:lnTo>
                  <a:lnTo>
                    <a:pt x="1084" y="1722"/>
                  </a:lnTo>
                  <a:lnTo>
                    <a:pt x="1039" y="1750"/>
                  </a:lnTo>
                  <a:lnTo>
                    <a:pt x="916" y="1571"/>
                  </a:lnTo>
                  <a:lnTo>
                    <a:pt x="967" y="1539"/>
                  </a:lnTo>
                  <a:lnTo>
                    <a:pt x="1020" y="1509"/>
                  </a:lnTo>
                  <a:lnTo>
                    <a:pt x="1074" y="1481"/>
                  </a:lnTo>
                  <a:lnTo>
                    <a:pt x="1128" y="1454"/>
                  </a:lnTo>
                  <a:lnTo>
                    <a:pt x="1185" y="1428"/>
                  </a:lnTo>
                  <a:lnTo>
                    <a:pt x="1242" y="1405"/>
                  </a:lnTo>
                  <a:lnTo>
                    <a:pt x="1300" y="1384"/>
                  </a:lnTo>
                  <a:lnTo>
                    <a:pt x="1360" y="1366"/>
                  </a:lnTo>
                  <a:lnTo>
                    <a:pt x="1420" y="1348"/>
                  </a:lnTo>
                  <a:lnTo>
                    <a:pt x="1480" y="1333"/>
                  </a:lnTo>
                  <a:lnTo>
                    <a:pt x="1541" y="1321"/>
                  </a:lnTo>
                  <a:lnTo>
                    <a:pt x="1605" y="1310"/>
                  </a:lnTo>
                  <a:lnTo>
                    <a:pt x="1667" y="1302"/>
                  </a:lnTo>
                  <a:lnTo>
                    <a:pt x="1731" y="1296"/>
                  </a:lnTo>
                  <a:lnTo>
                    <a:pt x="1796" y="1292"/>
                  </a:lnTo>
                  <a:lnTo>
                    <a:pt x="1861" y="1291"/>
                  </a:lnTo>
                  <a:lnTo>
                    <a:pt x="1913" y="1292"/>
                  </a:lnTo>
                  <a:lnTo>
                    <a:pt x="1964" y="1294"/>
                  </a:lnTo>
                  <a:lnTo>
                    <a:pt x="2014" y="1298"/>
                  </a:lnTo>
                  <a:lnTo>
                    <a:pt x="2064" y="1303"/>
                  </a:lnTo>
                  <a:lnTo>
                    <a:pt x="2113" y="1310"/>
                  </a:lnTo>
                  <a:lnTo>
                    <a:pt x="2163" y="1318"/>
                  </a:lnTo>
                  <a:lnTo>
                    <a:pt x="2212" y="1326"/>
                  </a:lnTo>
                  <a:lnTo>
                    <a:pt x="2259" y="1337"/>
                  </a:lnTo>
                  <a:lnTo>
                    <a:pt x="2307" y="1349"/>
                  </a:lnTo>
                  <a:lnTo>
                    <a:pt x="2354" y="1363"/>
                  </a:lnTo>
                  <a:lnTo>
                    <a:pt x="2402" y="1376"/>
                  </a:lnTo>
                  <a:lnTo>
                    <a:pt x="2448" y="1393"/>
                  </a:lnTo>
                  <a:lnTo>
                    <a:pt x="2492" y="1410"/>
                  </a:lnTo>
                  <a:lnTo>
                    <a:pt x="2537" y="1428"/>
                  </a:lnTo>
                  <a:lnTo>
                    <a:pt x="2582" y="1448"/>
                  </a:lnTo>
                  <a:lnTo>
                    <a:pt x="2625" y="1468"/>
                  </a:lnTo>
                  <a:lnTo>
                    <a:pt x="3671" y="0"/>
                  </a:lnTo>
                  <a:lnTo>
                    <a:pt x="4180" y="737"/>
                  </a:lnTo>
                  <a:lnTo>
                    <a:pt x="1946" y="3874"/>
                  </a:lnTo>
                  <a:lnTo>
                    <a:pt x="1216" y="3859"/>
                  </a:lnTo>
                  <a:lnTo>
                    <a:pt x="387" y="2661"/>
                  </a:lnTo>
                  <a:lnTo>
                    <a:pt x="377" y="2704"/>
                  </a:lnTo>
                  <a:lnTo>
                    <a:pt x="368" y="2749"/>
                  </a:lnTo>
                  <a:lnTo>
                    <a:pt x="360" y="2795"/>
                  </a:lnTo>
                  <a:lnTo>
                    <a:pt x="354" y="2841"/>
                  </a:lnTo>
                  <a:lnTo>
                    <a:pt x="349" y="2887"/>
                  </a:lnTo>
                  <a:lnTo>
                    <a:pt x="345" y="2933"/>
                  </a:lnTo>
                  <a:lnTo>
                    <a:pt x="343" y="2980"/>
                  </a:lnTo>
                  <a:lnTo>
                    <a:pt x="343" y="3026"/>
                  </a:lnTo>
                  <a:lnTo>
                    <a:pt x="343" y="3066"/>
                  </a:lnTo>
                  <a:lnTo>
                    <a:pt x="344" y="3105"/>
                  </a:lnTo>
                  <a:lnTo>
                    <a:pt x="347" y="3144"/>
                  </a:lnTo>
                  <a:lnTo>
                    <a:pt x="351" y="3182"/>
                  </a:lnTo>
                  <a:lnTo>
                    <a:pt x="355" y="3220"/>
                  </a:lnTo>
                  <a:lnTo>
                    <a:pt x="360" y="3258"/>
                  </a:lnTo>
                  <a:lnTo>
                    <a:pt x="366" y="3296"/>
                  </a:lnTo>
                  <a:lnTo>
                    <a:pt x="374" y="3332"/>
                  </a:lnTo>
                  <a:lnTo>
                    <a:pt x="382" y="3370"/>
                  </a:lnTo>
                  <a:lnTo>
                    <a:pt x="390" y="3407"/>
                  </a:lnTo>
                  <a:lnTo>
                    <a:pt x="400" y="3442"/>
                  </a:lnTo>
                  <a:lnTo>
                    <a:pt x="410" y="3479"/>
                  </a:lnTo>
                  <a:lnTo>
                    <a:pt x="423" y="3514"/>
                  </a:lnTo>
                  <a:lnTo>
                    <a:pt x="435" y="3549"/>
                  </a:lnTo>
                  <a:lnTo>
                    <a:pt x="448" y="3584"/>
                  </a:lnTo>
                  <a:lnTo>
                    <a:pt x="462" y="3618"/>
                  </a:lnTo>
                  <a:lnTo>
                    <a:pt x="477" y="3652"/>
                  </a:lnTo>
                  <a:lnTo>
                    <a:pt x="493" y="3686"/>
                  </a:lnTo>
                  <a:lnTo>
                    <a:pt x="509" y="3719"/>
                  </a:lnTo>
                  <a:lnTo>
                    <a:pt x="526" y="3751"/>
                  </a:lnTo>
                  <a:lnTo>
                    <a:pt x="543" y="3784"/>
                  </a:lnTo>
                  <a:lnTo>
                    <a:pt x="562" y="3815"/>
                  </a:lnTo>
                  <a:lnTo>
                    <a:pt x="582" y="3846"/>
                  </a:lnTo>
                  <a:lnTo>
                    <a:pt x="601" y="3876"/>
                  </a:lnTo>
                  <a:lnTo>
                    <a:pt x="623" y="3907"/>
                  </a:lnTo>
                  <a:lnTo>
                    <a:pt x="645" y="3935"/>
                  </a:lnTo>
                  <a:lnTo>
                    <a:pt x="666" y="3965"/>
                  </a:lnTo>
                  <a:lnTo>
                    <a:pt x="689" y="3994"/>
                  </a:lnTo>
                  <a:lnTo>
                    <a:pt x="712" y="4021"/>
                  </a:lnTo>
                  <a:lnTo>
                    <a:pt x="737" y="4048"/>
                  </a:lnTo>
                  <a:lnTo>
                    <a:pt x="763" y="4075"/>
                  </a:lnTo>
                  <a:lnTo>
                    <a:pt x="787" y="4101"/>
                  </a:lnTo>
                  <a:lnTo>
                    <a:pt x="814" y="4126"/>
                  </a:lnTo>
                  <a:lnTo>
                    <a:pt x="840" y="4151"/>
                  </a:lnTo>
                  <a:lnTo>
                    <a:pt x="867" y="4175"/>
                  </a:lnTo>
                  <a:lnTo>
                    <a:pt x="895" y="4199"/>
                  </a:lnTo>
                  <a:lnTo>
                    <a:pt x="924" y="4222"/>
                  </a:lnTo>
                  <a:lnTo>
                    <a:pt x="952" y="4244"/>
                  </a:lnTo>
                  <a:lnTo>
                    <a:pt x="982" y="4266"/>
                  </a:lnTo>
                  <a:lnTo>
                    <a:pt x="1012" y="4286"/>
                  </a:lnTo>
                  <a:lnTo>
                    <a:pt x="1043" y="4306"/>
                  </a:lnTo>
                  <a:lnTo>
                    <a:pt x="1074" y="4325"/>
                  </a:lnTo>
                  <a:lnTo>
                    <a:pt x="1105" y="4344"/>
                  </a:lnTo>
                  <a:lnTo>
                    <a:pt x="1138" y="4362"/>
                  </a:lnTo>
                  <a:lnTo>
                    <a:pt x="1170" y="4380"/>
                  </a:lnTo>
                  <a:lnTo>
                    <a:pt x="1203" y="4396"/>
                  </a:lnTo>
                  <a:lnTo>
                    <a:pt x="1237" y="4412"/>
                  </a:lnTo>
                  <a:lnTo>
                    <a:pt x="1271" y="4427"/>
                  </a:lnTo>
                  <a:lnTo>
                    <a:pt x="1304" y="4441"/>
                  </a:lnTo>
                  <a:lnTo>
                    <a:pt x="1340" y="4454"/>
                  </a:lnTo>
                  <a:lnTo>
                    <a:pt x="1375" y="4466"/>
                  </a:lnTo>
                  <a:lnTo>
                    <a:pt x="1410" y="4477"/>
                  </a:lnTo>
                  <a:lnTo>
                    <a:pt x="1445" y="4488"/>
                  </a:lnTo>
                  <a:lnTo>
                    <a:pt x="1482" y="4497"/>
                  </a:lnTo>
                  <a:lnTo>
                    <a:pt x="1518" y="4507"/>
                  </a:lnTo>
                  <a:lnTo>
                    <a:pt x="1555" y="4515"/>
                  </a:lnTo>
                  <a:lnTo>
                    <a:pt x="1593" y="4522"/>
                  </a:lnTo>
                  <a:lnTo>
                    <a:pt x="1629" y="4529"/>
                  </a:lnTo>
                  <a:lnTo>
                    <a:pt x="1667" y="4534"/>
                  </a:lnTo>
                  <a:lnTo>
                    <a:pt x="1707" y="4538"/>
                  </a:lnTo>
                  <a:lnTo>
                    <a:pt x="1745" y="4541"/>
                  </a:lnTo>
                  <a:lnTo>
                    <a:pt x="1783" y="4544"/>
                  </a:lnTo>
                  <a:lnTo>
                    <a:pt x="1822" y="4545"/>
                  </a:lnTo>
                  <a:lnTo>
                    <a:pt x="1861" y="4546"/>
                  </a:lnTo>
                  <a:lnTo>
                    <a:pt x="1900" y="4545"/>
                  </a:lnTo>
                  <a:lnTo>
                    <a:pt x="1940" y="4544"/>
                  </a:lnTo>
                  <a:lnTo>
                    <a:pt x="1978" y="4541"/>
                  </a:lnTo>
                  <a:lnTo>
                    <a:pt x="2017" y="4538"/>
                  </a:lnTo>
                  <a:lnTo>
                    <a:pt x="2055" y="4534"/>
                  </a:lnTo>
                  <a:lnTo>
                    <a:pt x="2093" y="4529"/>
                  </a:lnTo>
                  <a:lnTo>
                    <a:pt x="2131" y="4522"/>
                  </a:lnTo>
                  <a:lnTo>
                    <a:pt x="2167" y="4515"/>
                  </a:lnTo>
                  <a:lnTo>
                    <a:pt x="2204" y="4507"/>
                  </a:lnTo>
                  <a:lnTo>
                    <a:pt x="2240" y="4497"/>
                  </a:lnTo>
                  <a:lnTo>
                    <a:pt x="2277" y="4488"/>
                  </a:lnTo>
                  <a:lnTo>
                    <a:pt x="2313" y="4477"/>
                  </a:lnTo>
                  <a:lnTo>
                    <a:pt x="2349" y="4466"/>
                  </a:lnTo>
                  <a:lnTo>
                    <a:pt x="2384" y="4454"/>
                  </a:lnTo>
                  <a:lnTo>
                    <a:pt x="2418" y="4441"/>
                  </a:lnTo>
                  <a:lnTo>
                    <a:pt x="2453" y="4427"/>
                  </a:lnTo>
                  <a:lnTo>
                    <a:pt x="2487" y="4412"/>
                  </a:lnTo>
                  <a:lnTo>
                    <a:pt x="2519" y="4396"/>
                  </a:lnTo>
                  <a:lnTo>
                    <a:pt x="2553" y="4380"/>
                  </a:lnTo>
                  <a:lnTo>
                    <a:pt x="2586" y="4362"/>
                  </a:lnTo>
                  <a:lnTo>
                    <a:pt x="2617" y="4344"/>
                  </a:lnTo>
                  <a:lnTo>
                    <a:pt x="2649" y="4325"/>
                  </a:lnTo>
                  <a:lnTo>
                    <a:pt x="2679" y="4306"/>
                  </a:lnTo>
                  <a:lnTo>
                    <a:pt x="2710" y="4286"/>
                  </a:lnTo>
                  <a:lnTo>
                    <a:pt x="2740" y="4266"/>
                  </a:lnTo>
                  <a:lnTo>
                    <a:pt x="2770" y="4244"/>
                  </a:lnTo>
                  <a:lnTo>
                    <a:pt x="2798" y="4222"/>
                  </a:lnTo>
                  <a:lnTo>
                    <a:pt x="2827" y="4199"/>
                  </a:lnTo>
                  <a:lnTo>
                    <a:pt x="2855" y="4175"/>
                  </a:lnTo>
                  <a:lnTo>
                    <a:pt x="2882" y="4151"/>
                  </a:lnTo>
                  <a:lnTo>
                    <a:pt x="2909" y="4126"/>
                  </a:lnTo>
                  <a:lnTo>
                    <a:pt x="2935" y="4101"/>
                  </a:lnTo>
                  <a:lnTo>
                    <a:pt x="2961" y="4075"/>
                  </a:lnTo>
                  <a:lnTo>
                    <a:pt x="2985" y="4048"/>
                  </a:lnTo>
                  <a:lnTo>
                    <a:pt x="3010" y="4021"/>
                  </a:lnTo>
                  <a:lnTo>
                    <a:pt x="3033" y="3994"/>
                  </a:lnTo>
                  <a:lnTo>
                    <a:pt x="3056" y="3965"/>
                  </a:lnTo>
                  <a:lnTo>
                    <a:pt x="3079" y="3935"/>
                  </a:lnTo>
                  <a:lnTo>
                    <a:pt x="3100" y="3907"/>
                  </a:lnTo>
                  <a:lnTo>
                    <a:pt x="3121" y="3876"/>
                  </a:lnTo>
                  <a:lnTo>
                    <a:pt x="3141" y="3846"/>
                  </a:lnTo>
                  <a:lnTo>
                    <a:pt x="3160" y="3815"/>
                  </a:lnTo>
                  <a:lnTo>
                    <a:pt x="3179" y="3784"/>
                  </a:lnTo>
                  <a:lnTo>
                    <a:pt x="3197" y="3751"/>
                  </a:lnTo>
                  <a:lnTo>
                    <a:pt x="3214" y="3719"/>
                  </a:lnTo>
                  <a:lnTo>
                    <a:pt x="3230" y="3686"/>
                  </a:lnTo>
                  <a:lnTo>
                    <a:pt x="3245" y="3652"/>
                  </a:lnTo>
                  <a:lnTo>
                    <a:pt x="3260" y="3618"/>
                  </a:lnTo>
                  <a:lnTo>
                    <a:pt x="3275" y="3584"/>
                  </a:lnTo>
                  <a:lnTo>
                    <a:pt x="3287" y="3549"/>
                  </a:lnTo>
                  <a:lnTo>
                    <a:pt x="3300" y="3514"/>
                  </a:lnTo>
                  <a:lnTo>
                    <a:pt x="3312" y="3479"/>
                  </a:lnTo>
                  <a:lnTo>
                    <a:pt x="3323" y="3442"/>
                  </a:lnTo>
                  <a:lnTo>
                    <a:pt x="3332" y="3407"/>
                  </a:lnTo>
                  <a:lnTo>
                    <a:pt x="3342" y="3370"/>
                  </a:lnTo>
                  <a:lnTo>
                    <a:pt x="3350" y="3332"/>
                  </a:lnTo>
                  <a:lnTo>
                    <a:pt x="3356" y="3296"/>
                  </a:lnTo>
                  <a:lnTo>
                    <a:pt x="3362" y="3258"/>
                  </a:lnTo>
                  <a:lnTo>
                    <a:pt x="3367" y="3220"/>
                  </a:lnTo>
                  <a:lnTo>
                    <a:pt x="3373" y="3182"/>
                  </a:lnTo>
                  <a:lnTo>
                    <a:pt x="3375" y="3144"/>
                  </a:lnTo>
                  <a:lnTo>
                    <a:pt x="3378" y="3105"/>
                  </a:lnTo>
                  <a:lnTo>
                    <a:pt x="3379" y="3066"/>
                  </a:lnTo>
                  <a:lnTo>
                    <a:pt x="3379" y="3026"/>
                  </a:lnTo>
                  <a:lnTo>
                    <a:pt x="3379" y="2987"/>
                  </a:lnTo>
                  <a:lnTo>
                    <a:pt x="3378" y="2946"/>
                  </a:lnTo>
                  <a:lnTo>
                    <a:pt x="3375" y="2907"/>
                  </a:lnTo>
                  <a:lnTo>
                    <a:pt x="3371" y="2868"/>
                  </a:lnTo>
                  <a:lnTo>
                    <a:pt x="3367" y="2829"/>
                  </a:lnTo>
                  <a:lnTo>
                    <a:pt x="3362" y="2789"/>
                  </a:lnTo>
                  <a:lnTo>
                    <a:pt x="3355" y="2751"/>
                  </a:lnTo>
                  <a:lnTo>
                    <a:pt x="3347" y="2713"/>
                  </a:lnTo>
                  <a:lnTo>
                    <a:pt x="3339" y="2675"/>
                  </a:lnTo>
                  <a:lnTo>
                    <a:pt x="3329" y="2638"/>
                  </a:lnTo>
                  <a:lnTo>
                    <a:pt x="3320" y="2601"/>
                  </a:lnTo>
                  <a:lnTo>
                    <a:pt x="3308" y="2563"/>
                  </a:lnTo>
                  <a:lnTo>
                    <a:pt x="3296" y="2528"/>
                  </a:lnTo>
                  <a:lnTo>
                    <a:pt x="3283" y="2491"/>
                  </a:lnTo>
                  <a:lnTo>
                    <a:pt x="3268" y="2456"/>
                  </a:lnTo>
                  <a:lnTo>
                    <a:pt x="3255" y="2421"/>
                  </a:lnTo>
                  <a:lnTo>
                    <a:pt x="3398" y="2219"/>
                  </a:lnTo>
                  <a:lnTo>
                    <a:pt x="3421" y="2265"/>
                  </a:lnTo>
                  <a:lnTo>
                    <a:pt x="3443" y="2311"/>
                  </a:lnTo>
                  <a:lnTo>
                    <a:pt x="3463" y="2358"/>
                  </a:lnTo>
                  <a:lnTo>
                    <a:pt x="3482" y="2406"/>
                  </a:lnTo>
                  <a:lnTo>
                    <a:pt x="3500" y="2455"/>
                  </a:lnTo>
                  <a:lnTo>
                    <a:pt x="3516" y="2503"/>
                  </a:lnTo>
                  <a:lnTo>
                    <a:pt x="3531" y="2554"/>
                  </a:lnTo>
                  <a:lnTo>
                    <a:pt x="3545" y="2604"/>
                  </a:lnTo>
                  <a:lnTo>
                    <a:pt x="3557" y="2655"/>
                  </a:lnTo>
                  <a:lnTo>
                    <a:pt x="3568" y="2707"/>
                  </a:lnTo>
                  <a:lnTo>
                    <a:pt x="3576" y="2759"/>
                  </a:lnTo>
                  <a:lnTo>
                    <a:pt x="3584" y="2812"/>
                  </a:lnTo>
                  <a:lnTo>
                    <a:pt x="3589" y="2865"/>
                  </a:lnTo>
                  <a:lnTo>
                    <a:pt x="3593" y="2918"/>
                  </a:lnTo>
                  <a:lnTo>
                    <a:pt x="3596" y="2972"/>
                  </a:lnTo>
                  <a:lnTo>
                    <a:pt x="3596" y="3026"/>
                  </a:lnTo>
                  <a:lnTo>
                    <a:pt x="3596" y="3072"/>
                  </a:lnTo>
                  <a:lnTo>
                    <a:pt x="3595" y="3116"/>
                  </a:lnTo>
                  <a:lnTo>
                    <a:pt x="3592" y="3160"/>
                  </a:lnTo>
                  <a:lnTo>
                    <a:pt x="3588" y="3204"/>
                  </a:lnTo>
                  <a:lnTo>
                    <a:pt x="3583" y="3248"/>
                  </a:lnTo>
                  <a:lnTo>
                    <a:pt x="3577" y="3292"/>
                  </a:lnTo>
                  <a:lnTo>
                    <a:pt x="3569" y="3334"/>
                  </a:lnTo>
                  <a:lnTo>
                    <a:pt x="3561" y="3377"/>
                  </a:lnTo>
                  <a:lnTo>
                    <a:pt x="3553" y="3419"/>
                  </a:lnTo>
                  <a:lnTo>
                    <a:pt x="3542" y="3461"/>
                  </a:lnTo>
                  <a:lnTo>
                    <a:pt x="3531" y="3502"/>
                  </a:lnTo>
                  <a:lnTo>
                    <a:pt x="3519" y="3542"/>
                  </a:lnTo>
                  <a:lnTo>
                    <a:pt x="3505" y="3583"/>
                  </a:lnTo>
                  <a:lnTo>
                    <a:pt x="3492" y="3624"/>
                  </a:lnTo>
                  <a:lnTo>
                    <a:pt x="3476" y="3663"/>
                  </a:lnTo>
                  <a:lnTo>
                    <a:pt x="3461" y="3702"/>
                  </a:lnTo>
                  <a:lnTo>
                    <a:pt x="3443" y="3742"/>
                  </a:lnTo>
                  <a:lnTo>
                    <a:pt x="3426" y="3780"/>
                  </a:lnTo>
                  <a:lnTo>
                    <a:pt x="3407" y="3817"/>
                  </a:lnTo>
                  <a:lnTo>
                    <a:pt x="3388" y="3854"/>
                  </a:lnTo>
                  <a:lnTo>
                    <a:pt x="3367" y="3891"/>
                  </a:lnTo>
                  <a:lnTo>
                    <a:pt x="3346" y="3927"/>
                  </a:lnTo>
                  <a:lnTo>
                    <a:pt x="3324" y="3962"/>
                  </a:lnTo>
                  <a:lnTo>
                    <a:pt x="3301" y="3998"/>
                  </a:lnTo>
                  <a:lnTo>
                    <a:pt x="3277" y="4031"/>
                  </a:lnTo>
                  <a:lnTo>
                    <a:pt x="3252" y="4065"/>
                  </a:lnTo>
                  <a:lnTo>
                    <a:pt x="3226" y="4098"/>
                  </a:lnTo>
                  <a:lnTo>
                    <a:pt x="3201" y="4130"/>
                  </a:lnTo>
                  <a:lnTo>
                    <a:pt x="3174" y="4163"/>
                  </a:lnTo>
                  <a:lnTo>
                    <a:pt x="3147" y="4194"/>
                  </a:lnTo>
                  <a:lnTo>
                    <a:pt x="3118" y="4224"/>
                  </a:lnTo>
                  <a:lnTo>
                    <a:pt x="3088" y="4254"/>
                  </a:lnTo>
                  <a:lnTo>
                    <a:pt x="3058" y="4283"/>
                  </a:lnTo>
                  <a:lnTo>
                    <a:pt x="3029" y="4312"/>
                  </a:lnTo>
                  <a:lnTo>
                    <a:pt x="2998" y="4339"/>
                  </a:lnTo>
                  <a:lnTo>
                    <a:pt x="2965" y="4366"/>
                  </a:lnTo>
                  <a:lnTo>
                    <a:pt x="2933" y="4392"/>
                  </a:lnTo>
                  <a:lnTo>
                    <a:pt x="2900" y="4418"/>
                  </a:lnTo>
                  <a:lnTo>
                    <a:pt x="2866" y="4442"/>
                  </a:lnTo>
                  <a:lnTo>
                    <a:pt x="2831" y="4466"/>
                  </a:lnTo>
                  <a:lnTo>
                    <a:pt x="2797" y="4489"/>
                  </a:lnTo>
                  <a:lnTo>
                    <a:pt x="2762" y="4511"/>
                  </a:lnTo>
                  <a:lnTo>
                    <a:pt x="2725" y="4533"/>
                  </a:lnTo>
                  <a:lnTo>
                    <a:pt x="2689" y="4553"/>
                  </a:lnTo>
                  <a:lnTo>
                    <a:pt x="2651" y="4573"/>
                  </a:lnTo>
                  <a:lnTo>
                    <a:pt x="2614" y="4591"/>
                  </a:lnTo>
                  <a:lnTo>
                    <a:pt x="2575" y="4609"/>
                  </a:lnTo>
                  <a:lnTo>
                    <a:pt x="2537" y="4626"/>
                  </a:lnTo>
                  <a:lnTo>
                    <a:pt x="2498" y="4642"/>
                  </a:lnTo>
                  <a:lnTo>
                    <a:pt x="2458" y="4657"/>
                  </a:lnTo>
                  <a:lnTo>
                    <a:pt x="2418" y="4671"/>
                  </a:lnTo>
                  <a:lnTo>
                    <a:pt x="2377" y="4684"/>
                  </a:lnTo>
                  <a:lnTo>
                    <a:pt x="2337" y="4697"/>
                  </a:lnTo>
                  <a:lnTo>
                    <a:pt x="2295" y="4707"/>
                  </a:lnTo>
                  <a:lnTo>
                    <a:pt x="2254" y="4718"/>
                  </a:lnTo>
                  <a:lnTo>
                    <a:pt x="2211" y="4728"/>
                  </a:lnTo>
                  <a:lnTo>
                    <a:pt x="2169" y="4736"/>
                  </a:lnTo>
                  <a:lnTo>
                    <a:pt x="2125" y="4743"/>
                  </a:lnTo>
                  <a:lnTo>
                    <a:pt x="2082" y="4748"/>
                  </a:lnTo>
                  <a:lnTo>
                    <a:pt x="2039" y="4754"/>
                  </a:lnTo>
                  <a:lnTo>
                    <a:pt x="1995" y="4758"/>
                  </a:lnTo>
                  <a:lnTo>
                    <a:pt x="1950" y="4760"/>
                  </a:lnTo>
                  <a:lnTo>
                    <a:pt x="1906" y="4762"/>
                  </a:lnTo>
                  <a:lnTo>
                    <a:pt x="1861" y="4763"/>
                  </a:lnTo>
                  <a:lnTo>
                    <a:pt x="1816" y="4762"/>
                  </a:lnTo>
                  <a:lnTo>
                    <a:pt x="1772" y="4760"/>
                  </a:lnTo>
                  <a:lnTo>
                    <a:pt x="1728" y="4758"/>
                  </a:lnTo>
                  <a:lnTo>
                    <a:pt x="1684" y="4754"/>
                  </a:lnTo>
                  <a:lnTo>
                    <a:pt x="1640" y="4748"/>
                  </a:lnTo>
                  <a:lnTo>
                    <a:pt x="1597" y="4743"/>
                  </a:lnTo>
                  <a:lnTo>
                    <a:pt x="1554" y="4736"/>
                  </a:lnTo>
                  <a:lnTo>
                    <a:pt x="1512" y="4728"/>
                  </a:lnTo>
                  <a:lnTo>
                    <a:pt x="1470" y="4718"/>
                  </a:lnTo>
                  <a:lnTo>
                    <a:pt x="1428" y="4707"/>
                  </a:lnTo>
                  <a:lnTo>
                    <a:pt x="1386" y="4697"/>
                  </a:lnTo>
                  <a:lnTo>
                    <a:pt x="1345" y="4684"/>
                  </a:lnTo>
                  <a:lnTo>
                    <a:pt x="1304" y="4671"/>
                  </a:lnTo>
                  <a:lnTo>
                    <a:pt x="1265" y="4657"/>
                  </a:lnTo>
                  <a:lnTo>
                    <a:pt x="1224" y="4642"/>
                  </a:lnTo>
                  <a:lnTo>
                    <a:pt x="1185" y="4626"/>
                  </a:lnTo>
                  <a:lnTo>
                    <a:pt x="1147" y="4609"/>
                  </a:lnTo>
                  <a:lnTo>
                    <a:pt x="1109" y="4591"/>
                  </a:lnTo>
                  <a:lnTo>
                    <a:pt x="1071" y="4573"/>
                  </a:lnTo>
                  <a:lnTo>
                    <a:pt x="1033" y="4553"/>
                  </a:lnTo>
                  <a:lnTo>
                    <a:pt x="997" y="4533"/>
                  </a:lnTo>
                  <a:lnTo>
                    <a:pt x="962" y="4511"/>
                  </a:lnTo>
                  <a:lnTo>
                    <a:pt x="926" y="4489"/>
                  </a:lnTo>
                  <a:lnTo>
                    <a:pt x="891" y="4466"/>
                  </a:lnTo>
                  <a:lnTo>
                    <a:pt x="856" y="4442"/>
                  </a:lnTo>
                  <a:lnTo>
                    <a:pt x="824" y="4418"/>
                  </a:lnTo>
                  <a:lnTo>
                    <a:pt x="790" y="4392"/>
                  </a:lnTo>
                  <a:lnTo>
                    <a:pt x="757" y="4366"/>
                  </a:lnTo>
                  <a:lnTo>
                    <a:pt x="726" y="4339"/>
                  </a:lnTo>
                  <a:lnTo>
                    <a:pt x="695" y="4312"/>
                  </a:lnTo>
                  <a:lnTo>
                    <a:pt x="664" y="4283"/>
                  </a:lnTo>
                  <a:lnTo>
                    <a:pt x="634" y="4254"/>
                  </a:lnTo>
                  <a:lnTo>
                    <a:pt x="605" y="4224"/>
                  </a:lnTo>
                  <a:lnTo>
                    <a:pt x="577" y="4194"/>
                  </a:lnTo>
                  <a:lnTo>
                    <a:pt x="549" y="4163"/>
                  </a:lnTo>
                  <a:lnTo>
                    <a:pt x="523" y="4130"/>
                  </a:lnTo>
                  <a:lnTo>
                    <a:pt x="496" y="4098"/>
                  </a:lnTo>
                  <a:lnTo>
                    <a:pt x="470" y="4065"/>
                  </a:lnTo>
                  <a:lnTo>
                    <a:pt x="446" y="4031"/>
                  </a:lnTo>
                  <a:lnTo>
                    <a:pt x="423" y="3998"/>
                  </a:lnTo>
                  <a:lnTo>
                    <a:pt x="400" y="3962"/>
                  </a:lnTo>
                  <a:lnTo>
                    <a:pt x="377" y="3927"/>
                  </a:lnTo>
                  <a:lnTo>
                    <a:pt x="356" y="3891"/>
                  </a:lnTo>
                  <a:lnTo>
                    <a:pt x="336" y="3854"/>
                  </a:lnTo>
                  <a:lnTo>
                    <a:pt x="316" y="3817"/>
                  </a:lnTo>
                  <a:lnTo>
                    <a:pt x="297" y="3780"/>
                  </a:lnTo>
                  <a:lnTo>
                    <a:pt x="279" y="3742"/>
                  </a:lnTo>
                  <a:lnTo>
                    <a:pt x="263" y="3702"/>
                  </a:lnTo>
                  <a:lnTo>
                    <a:pt x="247" y="3663"/>
                  </a:lnTo>
                  <a:lnTo>
                    <a:pt x="232" y="3624"/>
                  </a:lnTo>
                  <a:lnTo>
                    <a:pt x="217" y="3583"/>
                  </a:lnTo>
                  <a:lnTo>
                    <a:pt x="205" y="3542"/>
                  </a:lnTo>
                  <a:lnTo>
                    <a:pt x="192" y="3502"/>
                  </a:lnTo>
                  <a:lnTo>
                    <a:pt x="180" y="3461"/>
                  </a:lnTo>
                  <a:lnTo>
                    <a:pt x="171" y="3419"/>
                  </a:lnTo>
                  <a:lnTo>
                    <a:pt x="161" y="3377"/>
                  </a:lnTo>
                  <a:lnTo>
                    <a:pt x="153" y="3334"/>
                  </a:lnTo>
                  <a:lnTo>
                    <a:pt x="146" y="3292"/>
                  </a:lnTo>
                  <a:lnTo>
                    <a:pt x="140" y="3248"/>
                  </a:lnTo>
                  <a:lnTo>
                    <a:pt x="135" y="3204"/>
                  </a:lnTo>
                  <a:lnTo>
                    <a:pt x="131" y="3160"/>
                  </a:lnTo>
                  <a:lnTo>
                    <a:pt x="129" y="3116"/>
                  </a:lnTo>
                  <a:lnTo>
                    <a:pt x="126" y="3072"/>
                  </a:lnTo>
                  <a:lnTo>
                    <a:pt x="126" y="3026"/>
                  </a:lnTo>
                  <a:lnTo>
                    <a:pt x="126" y="2988"/>
                  </a:lnTo>
                  <a:lnTo>
                    <a:pt x="127" y="2949"/>
                  </a:lnTo>
                  <a:lnTo>
                    <a:pt x="130" y="2911"/>
                  </a:lnTo>
                  <a:lnTo>
                    <a:pt x="133" y="2872"/>
                  </a:lnTo>
                  <a:lnTo>
                    <a:pt x="137" y="2834"/>
                  </a:lnTo>
                  <a:lnTo>
                    <a:pt x="141" y="2796"/>
                  </a:lnTo>
                  <a:lnTo>
                    <a:pt x="146" y="2758"/>
                  </a:lnTo>
                  <a:lnTo>
                    <a:pt x="153" y="2722"/>
                  </a:lnTo>
                  <a:lnTo>
                    <a:pt x="160" y="2684"/>
                  </a:lnTo>
                  <a:lnTo>
                    <a:pt x="168" y="2647"/>
                  </a:lnTo>
                  <a:lnTo>
                    <a:pt x="176" y="2610"/>
                  </a:lnTo>
                  <a:lnTo>
                    <a:pt x="186" y="2575"/>
                  </a:lnTo>
                  <a:lnTo>
                    <a:pt x="206" y="2503"/>
                  </a:lnTo>
                  <a:lnTo>
                    <a:pt x="230" y="2433"/>
                  </a:lnTo>
                  <a:lnTo>
                    <a:pt x="0" y="2100"/>
                  </a:lnTo>
                  <a:lnTo>
                    <a:pt x="511" y="1382"/>
                  </a:lnTo>
                  <a:lnTo>
                    <a:pt x="1583" y="2931"/>
                  </a:lnTo>
                  <a:lnTo>
                    <a:pt x="2498" y="1647"/>
                  </a:lnTo>
                  <a:lnTo>
                    <a:pt x="2461" y="1631"/>
                  </a:lnTo>
                  <a:lnTo>
                    <a:pt x="2425" y="1616"/>
                  </a:lnTo>
                  <a:lnTo>
                    <a:pt x="2387" y="1601"/>
                  </a:lnTo>
                  <a:lnTo>
                    <a:pt x="2349" y="1588"/>
                  </a:lnTo>
                  <a:lnTo>
                    <a:pt x="2309" y="1575"/>
                  </a:lnTo>
                  <a:lnTo>
                    <a:pt x="2272" y="1565"/>
                  </a:lnTo>
                  <a:lnTo>
                    <a:pt x="2232" y="1554"/>
                  </a:lnTo>
                  <a:lnTo>
                    <a:pt x="2192" y="1544"/>
                  </a:lnTo>
                  <a:lnTo>
                    <a:pt x="2152" y="1536"/>
                  </a:lnTo>
                  <a:lnTo>
                    <a:pt x="2112" y="1528"/>
                  </a:lnTo>
                  <a:lnTo>
                    <a:pt x="2071" y="1523"/>
                  </a:lnTo>
                  <a:lnTo>
                    <a:pt x="2029" y="1517"/>
                  </a:lnTo>
                  <a:lnTo>
                    <a:pt x="1988" y="1513"/>
                  </a:lnTo>
                  <a:lnTo>
                    <a:pt x="1946" y="1510"/>
                  </a:lnTo>
                  <a:lnTo>
                    <a:pt x="1904" y="1509"/>
                  </a:lnTo>
                  <a:lnTo>
                    <a:pt x="1861" y="1508"/>
                  </a:lnTo>
                  <a:close/>
                </a:path>
              </a:pathLst>
            </a:custGeom>
            <a:solidFill>
              <a:srgbClr val="92D0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8F2278-4F10-494F-B3A8-74FB4DE27677}"/>
              </a:ext>
            </a:extLst>
          </p:cNvPr>
          <p:cNvGrpSpPr/>
          <p:nvPr/>
        </p:nvGrpSpPr>
        <p:grpSpPr>
          <a:xfrm>
            <a:off x="8162725" y="3868727"/>
            <a:ext cx="3639920" cy="615704"/>
            <a:chOff x="8104581" y="3135145"/>
            <a:chExt cx="3639920" cy="61570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EA44C3-A56B-44D4-A52E-9F1C34E14B00}"/>
                </a:ext>
              </a:extLst>
            </p:cNvPr>
            <p:cNvSpPr txBox="1"/>
            <p:nvPr/>
          </p:nvSpPr>
          <p:spPr>
            <a:xfrm>
              <a:off x="8799062" y="3294696"/>
              <a:ext cx="2945439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Walkthrough</a:t>
              </a:r>
              <a:endParaRPr lang="en-ID" i="1" dirty="0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585E4021-4664-4CE2-A187-6E1CDF20DF8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04581" y="3135145"/>
              <a:ext cx="538742" cy="615704"/>
            </a:xfrm>
            <a:custGeom>
              <a:avLst/>
              <a:gdLst>
                <a:gd name="T0" fmla="*/ 2147483647 w 4180"/>
                <a:gd name="T1" fmla="*/ 2147483647 h 4763"/>
                <a:gd name="T2" fmla="*/ 2147483647 w 4180"/>
                <a:gd name="T3" fmla="*/ 2147483647 h 4763"/>
                <a:gd name="T4" fmla="*/ 2147483647 w 4180"/>
                <a:gd name="T5" fmla="*/ 2147483647 h 4763"/>
                <a:gd name="T6" fmla="*/ 2147483647 w 4180"/>
                <a:gd name="T7" fmla="*/ 2147483647 h 4763"/>
                <a:gd name="T8" fmla="*/ 2147483647 w 4180"/>
                <a:gd name="T9" fmla="*/ 2147483647 h 4763"/>
                <a:gd name="T10" fmla="*/ 2147483647 w 4180"/>
                <a:gd name="T11" fmla="*/ 2147483647 h 4763"/>
                <a:gd name="T12" fmla="*/ 2147483647 w 4180"/>
                <a:gd name="T13" fmla="*/ 2147483647 h 4763"/>
                <a:gd name="T14" fmla="*/ 2147483647 w 4180"/>
                <a:gd name="T15" fmla="*/ 2147483647 h 4763"/>
                <a:gd name="T16" fmla="*/ 2147483647 w 4180"/>
                <a:gd name="T17" fmla="*/ 2147483647 h 4763"/>
                <a:gd name="T18" fmla="*/ 2147483647 w 4180"/>
                <a:gd name="T19" fmla="*/ 2147483647 h 4763"/>
                <a:gd name="T20" fmla="*/ 2147483647 w 4180"/>
                <a:gd name="T21" fmla="*/ 2147483647 h 4763"/>
                <a:gd name="T22" fmla="*/ 2147483647 w 4180"/>
                <a:gd name="T23" fmla="*/ 2147483647 h 4763"/>
                <a:gd name="T24" fmla="*/ 2147483647 w 4180"/>
                <a:gd name="T25" fmla="*/ 2147483647 h 4763"/>
                <a:gd name="T26" fmla="*/ 2147483647 w 4180"/>
                <a:gd name="T27" fmla="*/ 2147483647 h 4763"/>
                <a:gd name="T28" fmla="*/ 2147483647 w 4180"/>
                <a:gd name="T29" fmla="*/ 2147483647 h 4763"/>
                <a:gd name="T30" fmla="*/ 2147483647 w 4180"/>
                <a:gd name="T31" fmla="*/ 2147483647 h 4763"/>
                <a:gd name="T32" fmla="*/ 2147483647 w 4180"/>
                <a:gd name="T33" fmla="*/ 2147483647 h 4763"/>
                <a:gd name="T34" fmla="*/ 2147483647 w 4180"/>
                <a:gd name="T35" fmla="*/ 2147483647 h 4763"/>
                <a:gd name="T36" fmla="*/ 2147483647 w 4180"/>
                <a:gd name="T37" fmla="*/ 2147483647 h 4763"/>
                <a:gd name="T38" fmla="*/ 2147483647 w 4180"/>
                <a:gd name="T39" fmla="*/ 2147483647 h 4763"/>
                <a:gd name="T40" fmla="*/ 2147483647 w 4180"/>
                <a:gd name="T41" fmla="*/ 2147483647 h 4763"/>
                <a:gd name="T42" fmla="*/ 2147483647 w 4180"/>
                <a:gd name="T43" fmla="*/ 2147483647 h 4763"/>
                <a:gd name="T44" fmla="*/ 2147483647 w 4180"/>
                <a:gd name="T45" fmla="*/ 2147483647 h 4763"/>
                <a:gd name="T46" fmla="*/ 2147483647 w 4180"/>
                <a:gd name="T47" fmla="*/ 2147483647 h 4763"/>
                <a:gd name="T48" fmla="*/ 2147483647 w 4180"/>
                <a:gd name="T49" fmla="*/ 2147483647 h 4763"/>
                <a:gd name="T50" fmla="*/ 2147483647 w 4180"/>
                <a:gd name="T51" fmla="*/ 2147483647 h 4763"/>
                <a:gd name="T52" fmla="*/ 2147483647 w 4180"/>
                <a:gd name="T53" fmla="*/ 2147483647 h 4763"/>
                <a:gd name="T54" fmla="*/ 2147483647 w 4180"/>
                <a:gd name="T55" fmla="*/ 2147483647 h 4763"/>
                <a:gd name="T56" fmla="*/ 2147483647 w 4180"/>
                <a:gd name="T57" fmla="*/ 2147483647 h 4763"/>
                <a:gd name="T58" fmla="*/ 2147483647 w 4180"/>
                <a:gd name="T59" fmla="*/ 2147483647 h 4763"/>
                <a:gd name="T60" fmla="*/ 2147483647 w 4180"/>
                <a:gd name="T61" fmla="*/ 2147483647 h 4763"/>
                <a:gd name="T62" fmla="*/ 2147483647 w 4180"/>
                <a:gd name="T63" fmla="*/ 2147483647 h 4763"/>
                <a:gd name="T64" fmla="*/ 2147483647 w 4180"/>
                <a:gd name="T65" fmla="*/ 2147483647 h 4763"/>
                <a:gd name="T66" fmla="*/ 2147483647 w 4180"/>
                <a:gd name="T67" fmla="*/ 2147483647 h 4763"/>
                <a:gd name="T68" fmla="*/ 2147483647 w 4180"/>
                <a:gd name="T69" fmla="*/ 2147483647 h 4763"/>
                <a:gd name="T70" fmla="*/ 2147483647 w 4180"/>
                <a:gd name="T71" fmla="*/ 2147483647 h 4763"/>
                <a:gd name="T72" fmla="*/ 2147483647 w 4180"/>
                <a:gd name="T73" fmla="*/ 2147483647 h 4763"/>
                <a:gd name="T74" fmla="*/ 2147483647 w 4180"/>
                <a:gd name="T75" fmla="*/ 2147483647 h 4763"/>
                <a:gd name="T76" fmla="*/ 2147483647 w 4180"/>
                <a:gd name="T77" fmla="*/ 2147483647 h 4763"/>
                <a:gd name="T78" fmla="*/ 2147483647 w 4180"/>
                <a:gd name="T79" fmla="*/ 2147483647 h 4763"/>
                <a:gd name="T80" fmla="*/ 2147483647 w 4180"/>
                <a:gd name="T81" fmla="*/ 2147483647 h 4763"/>
                <a:gd name="T82" fmla="*/ 2147483647 w 4180"/>
                <a:gd name="T83" fmla="*/ 2147483647 h 4763"/>
                <a:gd name="T84" fmla="*/ 2147483647 w 4180"/>
                <a:gd name="T85" fmla="*/ 2147483647 h 4763"/>
                <a:gd name="T86" fmla="*/ 2147483647 w 4180"/>
                <a:gd name="T87" fmla="*/ 2147483647 h 4763"/>
                <a:gd name="T88" fmla="*/ 2147483647 w 4180"/>
                <a:gd name="T89" fmla="*/ 2147483647 h 4763"/>
                <a:gd name="T90" fmla="*/ 2147483647 w 4180"/>
                <a:gd name="T91" fmla="*/ 2147483647 h 4763"/>
                <a:gd name="T92" fmla="*/ 2147483647 w 4180"/>
                <a:gd name="T93" fmla="*/ 2147483647 h 4763"/>
                <a:gd name="T94" fmla="*/ 2147483647 w 4180"/>
                <a:gd name="T95" fmla="*/ 2147483647 h 4763"/>
                <a:gd name="T96" fmla="*/ 2147483647 w 4180"/>
                <a:gd name="T97" fmla="*/ 2147483647 h 4763"/>
                <a:gd name="T98" fmla="*/ 2147483647 w 4180"/>
                <a:gd name="T99" fmla="*/ 2147483647 h 4763"/>
                <a:gd name="T100" fmla="*/ 2147483647 w 4180"/>
                <a:gd name="T101" fmla="*/ 2147483647 h 4763"/>
                <a:gd name="T102" fmla="*/ 2147483647 w 4180"/>
                <a:gd name="T103" fmla="*/ 2147483647 h 4763"/>
                <a:gd name="T104" fmla="*/ 2147483647 w 4180"/>
                <a:gd name="T105" fmla="*/ 2147483647 h 4763"/>
                <a:gd name="T106" fmla="*/ 0 w 4180"/>
                <a:gd name="T107" fmla="*/ 2147483647 h 4763"/>
                <a:gd name="T108" fmla="*/ 2147483647 w 4180"/>
                <a:gd name="T109" fmla="*/ 2147483647 h 4763"/>
                <a:gd name="T110" fmla="*/ 2147483647 w 4180"/>
                <a:gd name="T111" fmla="*/ 2147483647 h 4763"/>
                <a:gd name="T112" fmla="*/ 2147483647 w 4180"/>
                <a:gd name="T113" fmla="*/ 2147483647 h 47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180"/>
                <a:gd name="T172" fmla="*/ 0 h 4763"/>
                <a:gd name="T173" fmla="*/ 4180 w 4180"/>
                <a:gd name="T174" fmla="*/ 4763 h 476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180" h="4763">
                  <a:moveTo>
                    <a:pt x="1861" y="1508"/>
                  </a:moveTo>
                  <a:lnTo>
                    <a:pt x="1861" y="1508"/>
                  </a:lnTo>
                  <a:lnTo>
                    <a:pt x="1804" y="1509"/>
                  </a:lnTo>
                  <a:lnTo>
                    <a:pt x="1749" y="1512"/>
                  </a:lnTo>
                  <a:lnTo>
                    <a:pt x="1693" y="1517"/>
                  </a:lnTo>
                  <a:lnTo>
                    <a:pt x="1638" y="1524"/>
                  </a:lnTo>
                  <a:lnTo>
                    <a:pt x="1583" y="1533"/>
                  </a:lnTo>
                  <a:lnTo>
                    <a:pt x="1531" y="1544"/>
                  </a:lnTo>
                  <a:lnTo>
                    <a:pt x="1478" y="1557"/>
                  </a:lnTo>
                  <a:lnTo>
                    <a:pt x="1425" y="1571"/>
                  </a:lnTo>
                  <a:lnTo>
                    <a:pt x="1373" y="1588"/>
                  </a:lnTo>
                  <a:lnTo>
                    <a:pt x="1323" y="1607"/>
                  </a:lnTo>
                  <a:lnTo>
                    <a:pt x="1273" y="1626"/>
                  </a:lnTo>
                  <a:lnTo>
                    <a:pt x="1224" y="1647"/>
                  </a:lnTo>
                  <a:lnTo>
                    <a:pt x="1177" y="1670"/>
                  </a:lnTo>
                  <a:lnTo>
                    <a:pt x="1130" y="1696"/>
                  </a:lnTo>
                  <a:lnTo>
                    <a:pt x="1084" y="1722"/>
                  </a:lnTo>
                  <a:lnTo>
                    <a:pt x="1039" y="1750"/>
                  </a:lnTo>
                  <a:lnTo>
                    <a:pt x="916" y="1571"/>
                  </a:lnTo>
                  <a:lnTo>
                    <a:pt x="967" y="1539"/>
                  </a:lnTo>
                  <a:lnTo>
                    <a:pt x="1020" y="1509"/>
                  </a:lnTo>
                  <a:lnTo>
                    <a:pt x="1074" y="1481"/>
                  </a:lnTo>
                  <a:lnTo>
                    <a:pt x="1128" y="1454"/>
                  </a:lnTo>
                  <a:lnTo>
                    <a:pt x="1185" y="1428"/>
                  </a:lnTo>
                  <a:lnTo>
                    <a:pt x="1242" y="1405"/>
                  </a:lnTo>
                  <a:lnTo>
                    <a:pt x="1300" y="1384"/>
                  </a:lnTo>
                  <a:lnTo>
                    <a:pt x="1360" y="1366"/>
                  </a:lnTo>
                  <a:lnTo>
                    <a:pt x="1420" y="1348"/>
                  </a:lnTo>
                  <a:lnTo>
                    <a:pt x="1480" y="1333"/>
                  </a:lnTo>
                  <a:lnTo>
                    <a:pt x="1541" y="1321"/>
                  </a:lnTo>
                  <a:lnTo>
                    <a:pt x="1605" y="1310"/>
                  </a:lnTo>
                  <a:lnTo>
                    <a:pt x="1667" y="1302"/>
                  </a:lnTo>
                  <a:lnTo>
                    <a:pt x="1731" y="1296"/>
                  </a:lnTo>
                  <a:lnTo>
                    <a:pt x="1796" y="1292"/>
                  </a:lnTo>
                  <a:lnTo>
                    <a:pt x="1861" y="1291"/>
                  </a:lnTo>
                  <a:lnTo>
                    <a:pt x="1913" y="1292"/>
                  </a:lnTo>
                  <a:lnTo>
                    <a:pt x="1964" y="1294"/>
                  </a:lnTo>
                  <a:lnTo>
                    <a:pt x="2014" y="1298"/>
                  </a:lnTo>
                  <a:lnTo>
                    <a:pt x="2064" y="1303"/>
                  </a:lnTo>
                  <a:lnTo>
                    <a:pt x="2113" y="1310"/>
                  </a:lnTo>
                  <a:lnTo>
                    <a:pt x="2163" y="1318"/>
                  </a:lnTo>
                  <a:lnTo>
                    <a:pt x="2212" y="1326"/>
                  </a:lnTo>
                  <a:lnTo>
                    <a:pt x="2259" y="1337"/>
                  </a:lnTo>
                  <a:lnTo>
                    <a:pt x="2307" y="1349"/>
                  </a:lnTo>
                  <a:lnTo>
                    <a:pt x="2354" y="1363"/>
                  </a:lnTo>
                  <a:lnTo>
                    <a:pt x="2402" y="1376"/>
                  </a:lnTo>
                  <a:lnTo>
                    <a:pt x="2448" y="1393"/>
                  </a:lnTo>
                  <a:lnTo>
                    <a:pt x="2492" y="1410"/>
                  </a:lnTo>
                  <a:lnTo>
                    <a:pt x="2537" y="1428"/>
                  </a:lnTo>
                  <a:lnTo>
                    <a:pt x="2582" y="1448"/>
                  </a:lnTo>
                  <a:lnTo>
                    <a:pt x="2625" y="1468"/>
                  </a:lnTo>
                  <a:lnTo>
                    <a:pt x="3671" y="0"/>
                  </a:lnTo>
                  <a:lnTo>
                    <a:pt x="4180" y="737"/>
                  </a:lnTo>
                  <a:lnTo>
                    <a:pt x="1946" y="3874"/>
                  </a:lnTo>
                  <a:lnTo>
                    <a:pt x="1216" y="3859"/>
                  </a:lnTo>
                  <a:lnTo>
                    <a:pt x="387" y="2661"/>
                  </a:lnTo>
                  <a:lnTo>
                    <a:pt x="377" y="2704"/>
                  </a:lnTo>
                  <a:lnTo>
                    <a:pt x="368" y="2749"/>
                  </a:lnTo>
                  <a:lnTo>
                    <a:pt x="360" y="2795"/>
                  </a:lnTo>
                  <a:lnTo>
                    <a:pt x="354" y="2841"/>
                  </a:lnTo>
                  <a:lnTo>
                    <a:pt x="349" y="2887"/>
                  </a:lnTo>
                  <a:lnTo>
                    <a:pt x="345" y="2933"/>
                  </a:lnTo>
                  <a:lnTo>
                    <a:pt x="343" y="2980"/>
                  </a:lnTo>
                  <a:lnTo>
                    <a:pt x="343" y="3026"/>
                  </a:lnTo>
                  <a:lnTo>
                    <a:pt x="343" y="3066"/>
                  </a:lnTo>
                  <a:lnTo>
                    <a:pt x="344" y="3105"/>
                  </a:lnTo>
                  <a:lnTo>
                    <a:pt x="347" y="3144"/>
                  </a:lnTo>
                  <a:lnTo>
                    <a:pt x="351" y="3182"/>
                  </a:lnTo>
                  <a:lnTo>
                    <a:pt x="355" y="3220"/>
                  </a:lnTo>
                  <a:lnTo>
                    <a:pt x="360" y="3258"/>
                  </a:lnTo>
                  <a:lnTo>
                    <a:pt x="366" y="3296"/>
                  </a:lnTo>
                  <a:lnTo>
                    <a:pt x="374" y="3332"/>
                  </a:lnTo>
                  <a:lnTo>
                    <a:pt x="382" y="3370"/>
                  </a:lnTo>
                  <a:lnTo>
                    <a:pt x="390" y="3407"/>
                  </a:lnTo>
                  <a:lnTo>
                    <a:pt x="400" y="3442"/>
                  </a:lnTo>
                  <a:lnTo>
                    <a:pt x="410" y="3479"/>
                  </a:lnTo>
                  <a:lnTo>
                    <a:pt x="423" y="3514"/>
                  </a:lnTo>
                  <a:lnTo>
                    <a:pt x="435" y="3549"/>
                  </a:lnTo>
                  <a:lnTo>
                    <a:pt x="448" y="3584"/>
                  </a:lnTo>
                  <a:lnTo>
                    <a:pt x="462" y="3618"/>
                  </a:lnTo>
                  <a:lnTo>
                    <a:pt x="477" y="3652"/>
                  </a:lnTo>
                  <a:lnTo>
                    <a:pt x="493" y="3686"/>
                  </a:lnTo>
                  <a:lnTo>
                    <a:pt x="509" y="3719"/>
                  </a:lnTo>
                  <a:lnTo>
                    <a:pt x="526" y="3751"/>
                  </a:lnTo>
                  <a:lnTo>
                    <a:pt x="543" y="3784"/>
                  </a:lnTo>
                  <a:lnTo>
                    <a:pt x="562" y="3815"/>
                  </a:lnTo>
                  <a:lnTo>
                    <a:pt x="582" y="3846"/>
                  </a:lnTo>
                  <a:lnTo>
                    <a:pt x="601" y="3876"/>
                  </a:lnTo>
                  <a:lnTo>
                    <a:pt x="623" y="3907"/>
                  </a:lnTo>
                  <a:lnTo>
                    <a:pt x="645" y="3935"/>
                  </a:lnTo>
                  <a:lnTo>
                    <a:pt x="666" y="3965"/>
                  </a:lnTo>
                  <a:lnTo>
                    <a:pt x="689" y="3994"/>
                  </a:lnTo>
                  <a:lnTo>
                    <a:pt x="712" y="4021"/>
                  </a:lnTo>
                  <a:lnTo>
                    <a:pt x="737" y="4048"/>
                  </a:lnTo>
                  <a:lnTo>
                    <a:pt x="763" y="4075"/>
                  </a:lnTo>
                  <a:lnTo>
                    <a:pt x="787" y="4101"/>
                  </a:lnTo>
                  <a:lnTo>
                    <a:pt x="814" y="4126"/>
                  </a:lnTo>
                  <a:lnTo>
                    <a:pt x="840" y="4151"/>
                  </a:lnTo>
                  <a:lnTo>
                    <a:pt x="867" y="4175"/>
                  </a:lnTo>
                  <a:lnTo>
                    <a:pt x="895" y="4199"/>
                  </a:lnTo>
                  <a:lnTo>
                    <a:pt x="924" y="4222"/>
                  </a:lnTo>
                  <a:lnTo>
                    <a:pt x="952" y="4244"/>
                  </a:lnTo>
                  <a:lnTo>
                    <a:pt x="982" y="4266"/>
                  </a:lnTo>
                  <a:lnTo>
                    <a:pt x="1012" y="4286"/>
                  </a:lnTo>
                  <a:lnTo>
                    <a:pt x="1043" y="4306"/>
                  </a:lnTo>
                  <a:lnTo>
                    <a:pt x="1074" y="4325"/>
                  </a:lnTo>
                  <a:lnTo>
                    <a:pt x="1105" y="4344"/>
                  </a:lnTo>
                  <a:lnTo>
                    <a:pt x="1138" y="4362"/>
                  </a:lnTo>
                  <a:lnTo>
                    <a:pt x="1170" y="4380"/>
                  </a:lnTo>
                  <a:lnTo>
                    <a:pt x="1203" y="4396"/>
                  </a:lnTo>
                  <a:lnTo>
                    <a:pt x="1237" y="4412"/>
                  </a:lnTo>
                  <a:lnTo>
                    <a:pt x="1271" y="4427"/>
                  </a:lnTo>
                  <a:lnTo>
                    <a:pt x="1304" y="4441"/>
                  </a:lnTo>
                  <a:lnTo>
                    <a:pt x="1340" y="4454"/>
                  </a:lnTo>
                  <a:lnTo>
                    <a:pt x="1375" y="4466"/>
                  </a:lnTo>
                  <a:lnTo>
                    <a:pt x="1410" y="4477"/>
                  </a:lnTo>
                  <a:lnTo>
                    <a:pt x="1445" y="4488"/>
                  </a:lnTo>
                  <a:lnTo>
                    <a:pt x="1482" y="4497"/>
                  </a:lnTo>
                  <a:lnTo>
                    <a:pt x="1518" y="4507"/>
                  </a:lnTo>
                  <a:lnTo>
                    <a:pt x="1555" y="4515"/>
                  </a:lnTo>
                  <a:lnTo>
                    <a:pt x="1593" y="4522"/>
                  </a:lnTo>
                  <a:lnTo>
                    <a:pt x="1629" y="4529"/>
                  </a:lnTo>
                  <a:lnTo>
                    <a:pt x="1667" y="4534"/>
                  </a:lnTo>
                  <a:lnTo>
                    <a:pt x="1707" y="4538"/>
                  </a:lnTo>
                  <a:lnTo>
                    <a:pt x="1745" y="4541"/>
                  </a:lnTo>
                  <a:lnTo>
                    <a:pt x="1783" y="4544"/>
                  </a:lnTo>
                  <a:lnTo>
                    <a:pt x="1822" y="4545"/>
                  </a:lnTo>
                  <a:lnTo>
                    <a:pt x="1861" y="4546"/>
                  </a:lnTo>
                  <a:lnTo>
                    <a:pt x="1900" y="4545"/>
                  </a:lnTo>
                  <a:lnTo>
                    <a:pt x="1940" y="4544"/>
                  </a:lnTo>
                  <a:lnTo>
                    <a:pt x="1978" y="4541"/>
                  </a:lnTo>
                  <a:lnTo>
                    <a:pt x="2017" y="4538"/>
                  </a:lnTo>
                  <a:lnTo>
                    <a:pt x="2055" y="4534"/>
                  </a:lnTo>
                  <a:lnTo>
                    <a:pt x="2093" y="4529"/>
                  </a:lnTo>
                  <a:lnTo>
                    <a:pt x="2131" y="4522"/>
                  </a:lnTo>
                  <a:lnTo>
                    <a:pt x="2167" y="4515"/>
                  </a:lnTo>
                  <a:lnTo>
                    <a:pt x="2204" y="4507"/>
                  </a:lnTo>
                  <a:lnTo>
                    <a:pt x="2240" y="4497"/>
                  </a:lnTo>
                  <a:lnTo>
                    <a:pt x="2277" y="4488"/>
                  </a:lnTo>
                  <a:lnTo>
                    <a:pt x="2313" y="4477"/>
                  </a:lnTo>
                  <a:lnTo>
                    <a:pt x="2349" y="4466"/>
                  </a:lnTo>
                  <a:lnTo>
                    <a:pt x="2384" y="4454"/>
                  </a:lnTo>
                  <a:lnTo>
                    <a:pt x="2418" y="4441"/>
                  </a:lnTo>
                  <a:lnTo>
                    <a:pt x="2453" y="4427"/>
                  </a:lnTo>
                  <a:lnTo>
                    <a:pt x="2487" y="4412"/>
                  </a:lnTo>
                  <a:lnTo>
                    <a:pt x="2519" y="4396"/>
                  </a:lnTo>
                  <a:lnTo>
                    <a:pt x="2553" y="4380"/>
                  </a:lnTo>
                  <a:lnTo>
                    <a:pt x="2586" y="4362"/>
                  </a:lnTo>
                  <a:lnTo>
                    <a:pt x="2617" y="4344"/>
                  </a:lnTo>
                  <a:lnTo>
                    <a:pt x="2649" y="4325"/>
                  </a:lnTo>
                  <a:lnTo>
                    <a:pt x="2679" y="4306"/>
                  </a:lnTo>
                  <a:lnTo>
                    <a:pt x="2710" y="4286"/>
                  </a:lnTo>
                  <a:lnTo>
                    <a:pt x="2740" y="4266"/>
                  </a:lnTo>
                  <a:lnTo>
                    <a:pt x="2770" y="4244"/>
                  </a:lnTo>
                  <a:lnTo>
                    <a:pt x="2798" y="4222"/>
                  </a:lnTo>
                  <a:lnTo>
                    <a:pt x="2827" y="4199"/>
                  </a:lnTo>
                  <a:lnTo>
                    <a:pt x="2855" y="4175"/>
                  </a:lnTo>
                  <a:lnTo>
                    <a:pt x="2882" y="4151"/>
                  </a:lnTo>
                  <a:lnTo>
                    <a:pt x="2909" y="4126"/>
                  </a:lnTo>
                  <a:lnTo>
                    <a:pt x="2935" y="4101"/>
                  </a:lnTo>
                  <a:lnTo>
                    <a:pt x="2961" y="4075"/>
                  </a:lnTo>
                  <a:lnTo>
                    <a:pt x="2985" y="4048"/>
                  </a:lnTo>
                  <a:lnTo>
                    <a:pt x="3010" y="4021"/>
                  </a:lnTo>
                  <a:lnTo>
                    <a:pt x="3033" y="3994"/>
                  </a:lnTo>
                  <a:lnTo>
                    <a:pt x="3056" y="3965"/>
                  </a:lnTo>
                  <a:lnTo>
                    <a:pt x="3079" y="3935"/>
                  </a:lnTo>
                  <a:lnTo>
                    <a:pt x="3100" y="3907"/>
                  </a:lnTo>
                  <a:lnTo>
                    <a:pt x="3121" y="3876"/>
                  </a:lnTo>
                  <a:lnTo>
                    <a:pt x="3141" y="3846"/>
                  </a:lnTo>
                  <a:lnTo>
                    <a:pt x="3160" y="3815"/>
                  </a:lnTo>
                  <a:lnTo>
                    <a:pt x="3179" y="3784"/>
                  </a:lnTo>
                  <a:lnTo>
                    <a:pt x="3197" y="3751"/>
                  </a:lnTo>
                  <a:lnTo>
                    <a:pt x="3214" y="3719"/>
                  </a:lnTo>
                  <a:lnTo>
                    <a:pt x="3230" y="3686"/>
                  </a:lnTo>
                  <a:lnTo>
                    <a:pt x="3245" y="3652"/>
                  </a:lnTo>
                  <a:lnTo>
                    <a:pt x="3260" y="3618"/>
                  </a:lnTo>
                  <a:lnTo>
                    <a:pt x="3275" y="3584"/>
                  </a:lnTo>
                  <a:lnTo>
                    <a:pt x="3287" y="3549"/>
                  </a:lnTo>
                  <a:lnTo>
                    <a:pt x="3300" y="3514"/>
                  </a:lnTo>
                  <a:lnTo>
                    <a:pt x="3312" y="3479"/>
                  </a:lnTo>
                  <a:lnTo>
                    <a:pt x="3323" y="3442"/>
                  </a:lnTo>
                  <a:lnTo>
                    <a:pt x="3332" y="3407"/>
                  </a:lnTo>
                  <a:lnTo>
                    <a:pt x="3342" y="3370"/>
                  </a:lnTo>
                  <a:lnTo>
                    <a:pt x="3350" y="3332"/>
                  </a:lnTo>
                  <a:lnTo>
                    <a:pt x="3356" y="3296"/>
                  </a:lnTo>
                  <a:lnTo>
                    <a:pt x="3362" y="3258"/>
                  </a:lnTo>
                  <a:lnTo>
                    <a:pt x="3367" y="3220"/>
                  </a:lnTo>
                  <a:lnTo>
                    <a:pt x="3373" y="3182"/>
                  </a:lnTo>
                  <a:lnTo>
                    <a:pt x="3375" y="3144"/>
                  </a:lnTo>
                  <a:lnTo>
                    <a:pt x="3378" y="3105"/>
                  </a:lnTo>
                  <a:lnTo>
                    <a:pt x="3379" y="3066"/>
                  </a:lnTo>
                  <a:lnTo>
                    <a:pt x="3379" y="3026"/>
                  </a:lnTo>
                  <a:lnTo>
                    <a:pt x="3379" y="2987"/>
                  </a:lnTo>
                  <a:lnTo>
                    <a:pt x="3378" y="2946"/>
                  </a:lnTo>
                  <a:lnTo>
                    <a:pt x="3375" y="2907"/>
                  </a:lnTo>
                  <a:lnTo>
                    <a:pt x="3371" y="2868"/>
                  </a:lnTo>
                  <a:lnTo>
                    <a:pt x="3367" y="2829"/>
                  </a:lnTo>
                  <a:lnTo>
                    <a:pt x="3362" y="2789"/>
                  </a:lnTo>
                  <a:lnTo>
                    <a:pt x="3355" y="2751"/>
                  </a:lnTo>
                  <a:lnTo>
                    <a:pt x="3347" y="2713"/>
                  </a:lnTo>
                  <a:lnTo>
                    <a:pt x="3339" y="2675"/>
                  </a:lnTo>
                  <a:lnTo>
                    <a:pt x="3329" y="2638"/>
                  </a:lnTo>
                  <a:lnTo>
                    <a:pt x="3320" y="2601"/>
                  </a:lnTo>
                  <a:lnTo>
                    <a:pt x="3308" y="2563"/>
                  </a:lnTo>
                  <a:lnTo>
                    <a:pt x="3296" y="2528"/>
                  </a:lnTo>
                  <a:lnTo>
                    <a:pt x="3283" y="2491"/>
                  </a:lnTo>
                  <a:lnTo>
                    <a:pt x="3268" y="2456"/>
                  </a:lnTo>
                  <a:lnTo>
                    <a:pt x="3255" y="2421"/>
                  </a:lnTo>
                  <a:lnTo>
                    <a:pt x="3398" y="2219"/>
                  </a:lnTo>
                  <a:lnTo>
                    <a:pt x="3421" y="2265"/>
                  </a:lnTo>
                  <a:lnTo>
                    <a:pt x="3443" y="2311"/>
                  </a:lnTo>
                  <a:lnTo>
                    <a:pt x="3463" y="2358"/>
                  </a:lnTo>
                  <a:lnTo>
                    <a:pt x="3482" y="2406"/>
                  </a:lnTo>
                  <a:lnTo>
                    <a:pt x="3500" y="2455"/>
                  </a:lnTo>
                  <a:lnTo>
                    <a:pt x="3516" y="2503"/>
                  </a:lnTo>
                  <a:lnTo>
                    <a:pt x="3531" y="2554"/>
                  </a:lnTo>
                  <a:lnTo>
                    <a:pt x="3545" y="2604"/>
                  </a:lnTo>
                  <a:lnTo>
                    <a:pt x="3557" y="2655"/>
                  </a:lnTo>
                  <a:lnTo>
                    <a:pt x="3568" y="2707"/>
                  </a:lnTo>
                  <a:lnTo>
                    <a:pt x="3576" y="2759"/>
                  </a:lnTo>
                  <a:lnTo>
                    <a:pt x="3584" y="2812"/>
                  </a:lnTo>
                  <a:lnTo>
                    <a:pt x="3589" y="2865"/>
                  </a:lnTo>
                  <a:lnTo>
                    <a:pt x="3593" y="2918"/>
                  </a:lnTo>
                  <a:lnTo>
                    <a:pt x="3596" y="2972"/>
                  </a:lnTo>
                  <a:lnTo>
                    <a:pt x="3596" y="3026"/>
                  </a:lnTo>
                  <a:lnTo>
                    <a:pt x="3596" y="3072"/>
                  </a:lnTo>
                  <a:lnTo>
                    <a:pt x="3595" y="3116"/>
                  </a:lnTo>
                  <a:lnTo>
                    <a:pt x="3592" y="3160"/>
                  </a:lnTo>
                  <a:lnTo>
                    <a:pt x="3588" y="3204"/>
                  </a:lnTo>
                  <a:lnTo>
                    <a:pt x="3583" y="3248"/>
                  </a:lnTo>
                  <a:lnTo>
                    <a:pt x="3577" y="3292"/>
                  </a:lnTo>
                  <a:lnTo>
                    <a:pt x="3569" y="3334"/>
                  </a:lnTo>
                  <a:lnTo>
                    <a:pt x="3561" y="3377"/>
                  </a:lnTo>
                  <a:lnTo>
                    <a:pt x="3553" y="3419"/>
                  </a:lnTo>
                  <a:lnTo>
                    <a:pt x="3542" y="3461"/>
                  </a:lnTo>
                  <a:lnTo>
                    <a:pt x="3531" y="3502"/>
                  </a:lnTo>
                  <a:lnTo>
                    <a:pt x="3519" y="3542"/>
                  </a:lnTo>
                  <a:lnTo>
                    <a:pt x="3505" y="3583"/>
                  </a:lnTo>
                  <a:lnTo>
                    <a:pt x="3492" y="3624"/>
                  </a:lnTo>
                  <a:lnTo>
                    <a:pt x="3476" y="3663"/>
                  </a:lnTo>
                  <a:lnTo>
                    <a:pt x="3461" y="3702"/>
                  </a:lnTo>
                  <a:lnTo>
                    <a:pt x="3443" y="3742"/>
                  </a:lnTo>
                  <a:lnTo>
                    <a:pt x="3426" y="3780"/>
                  </a:lnTo>
                  <a:lnTo>
                    <a:pt x="3407" y="3817"/>
                  </a:lnTo>
                  <a:lnTo>
                    <a:pt x="3388" y="3854"/>
                  </a:lnTo>
                  <a:lnTo>
                    <a:pt x="3367" y="3891"/>
                  </a:lnTo>
                  <a:lnTo>
                    <a:pt x="3346" y="3927"/>
                  </a:lnTo>
                  <a:lnTo>
                    <a:pt x="3324" y="3962"/>
                  </a:lnTo>
                  <a:lnTo>
                    <a:pt x="3301" y="3998"/>
                  </a:lnTo>
                  <a:lnTo>
                    <a:pt x="3277" y="4031"/>
                  </a:lnTo>
                  <a:lnTo>
                    <a:pt x="3252" y="4065"/>
                  </a:lnTo>
                  <a:lnTo>
                    <a:pt x="3226" y="4098"/>
                  </a:lnTo>
                  <a:lnTo>
                    <a:pt x="3201" y="4130"/>
                  </a:lnTo>
                  <a:lnTo>
                    <a:pt x="3174" y="4163"/>
                  </a:lnTo>
                  <a:lnTo>
                    <a:pt x="3147" y="4194"/>
                  </a:lnTo>
                  <a:lnTo>
                    <a:pt x="3118" y="4224"/>
                  </a:lnTo>
                  <a:lnTo>
                    <a:pt x="3088" y="4254"/>
                  </a:lnTo>
                  <a:lnTo>
                    <a:pt x="3058" y="4283"/>
                  </a:lnTo>
                  <a:lnTo>
                    <a:pt x="3029" y="4312"/>
                  </a:lnTo>
                  <a:lnTo>
                    <a:pt x="2998" y="4339"/>
                  </a:lnTo>
                  <a:lnTo>
                    <a:pt x="2965" y="4366"/>
                  </a:lnTo>
                  <a:lnTo>
                    <a:pt x="2933" y="4392"/>
                  </a:lnTo>
                  <a:lnTo>
                    <a:pt x="2900" y="4418"/>
                  </a:lnTo>
                  <a:lnTo>
                    <a:pt x="2866" y="4442"/>
                  </a:lnTo>
                  <a:lnTo>
                    <a:pt x="2831" y="4466"/>
                  </a:lnTo>
                  <a:lnTo>
                    <a:pt x="2797" y="4489"/>
                  </a:lnTo>
                  <a:lnTo>
                    <a:pt x="2762" y="4511"/>
                  </a:lnTo>
                  <a:lnTo>
                    <a:pt x="2725" y="4533"/>
                  </a:lnTo>
                  <a:lnTo>
                    <a:pt x="2689" y="4553"/>
                  </a:lnTo>
                  <a:lnTo>
                    <a:pt x="2651" y="4573"/>
                  </a:lnTo>
                  <a:lnTo>
                    <a:pt x="2614" y="4591"/>
                  </a:lnTo>
                  <a:lnTo>
                    <a:pt x="2575" y="4609"/>
                  </a:lnTo>
                  <a:lnTo>
                    <a:pt x="2537" y="4626"/>
                  </a:lnTo>
                  <a:lnTo>
                    <a:pt x="2498" y="4642"/>
                  </a:lnTo>
                  <a:lnTo>
                    <a:pt x="2458" y="4657"/>
                  </a:lnTo>
                  <a:lnTo>
                    <a:pt x="2418" y="4671"/>
                  </a:lnTo>
                  <a:lnTo>
                    <a:pt x="2377" y="4684"/>
                  </a:lnTo>
                  <a:lnTo>
                    <a:pt x="2337" y="4697"/>
                  </a:lnTo>
                  <a:lnTo>
                    <a:pt x="2295" y="4707"/>
                  </a:lnTo>
                  <a:lnTo>
                    <a:pt x="2254" y="4718"/>
                  </a:lnTo>
                  <a:lnTo>
                    <a:pt x="2211" y="4728"/>
                  </a:lnTo>
                  <a:lnTo>
                    <a:pt x="2169" y="4736"/>
                  </a:lnTo>
                  <a:lnTo>
                    <a:pt x="2125" y="4743"/>
                  </a:lnTo>
                  <a:lnTo>
                    <a:pt x="2082" y="4748"/>
                  </a:lnTo>
                  <a:lnTo>
                    <a:pt x="2039" y="4754"/>
                  </a:lnTo>
                  <a:lnTo>
                    <a:pt x="1995" y="4758"/>
                  </a:lnTo>
                  <a:lnTo>
                    <a:pt x="1950" y="4760"/>
                  </a:lnTo>
                  <a:lnTo>
                    <a:pt x="1906" y="4762"/>
                  </a:lnTo>
                  <a:lnTo>
                    <a:pt x="1861" y="4763"/>
                  </a:lnTo>
                  <a:lnTo>
                    <a:pt x="1816" y="4762"/>
                  </a:lnTo>
                  <a:lnTo>
                    <a:pt x="1772" y="4760"/>
                  </a:lnTo>
                  <a:lnTo>
                    <a:pt x="1728" y="4758"/>
                  </a:lnTo>
                  <a:lnTo>
                    <a:pt x="1684" y="4754"/>
                  </a:lnTo>
                  <a:lnTo>
                    <a:pt x="1640" y="4748"/>
                  </a:lnTo>
                  <a:lnTo>
                    <a:pt x="1597" y="4743"/>
                  </a:lnTo>
                  <a:lnTo>
                    <a:pt x="1554" y="4736"/>
                  </a:lnTo>
                  <a:lnTo>
                    <a:pt x="1512" y="4728"/>
                  </a:lnTo>
                  <a:lnTo>
                    <a:pt x="1470" y="4718"/>
                  </a:lnTo>
                  <a:lnTo>
                    <a:pt x="1428" y="4707"/>
                  </a:lnTo>
                  <a:lnTo>
                    <a:pt x="1386" y="4697"/>
                  </a:lnTo>
                  <a:lnTo>
                    <a:pt x="1345" y="4684"/>
                  </a:lnTo>
                  <a:lnTo>
                    <a:pt x="1304" y="4671"/>
                  </a:lnTo>
                  <a:lnTo>
                    <a:pt x="1265" y="4657"/>
                  </a:lnTo>
                  <a:lnTo>
                    <a:pt x="1224" y="4642"/>
                  </a:lnTo>
                  <a:lnTo>
                    <a:pt x="1185" y="4626"/>
                  </a:lnTo>
                  <a:lnTo>
                    <a:pt x="1147" y="4609"/>
                  </a:lnTo>
                  <a:lnTo>
                    <a:pt x="1109" y="4591"/>
                  </a:lnTo>
                  <a:lnTo>
                    <a:pt x="1071" y="4573"/>
                  </a:lnTo>
                  <a:lnTo>
                    <a:pt x="1033" y="4553"/>
                  </a:lnTo>
                  <a:lnTo>
                    <a:pt x="997" y="4533"/>
                  </a:lnTo>
                  <a:lnTo>
                    <a:pt x="962" y="4511"/>
                  </a:lnTo>
                  <a:lnTo>
                    <a:pt x="926" y="4489"/>
                  </a:lnTo>
                  <a:lnTo>
                    <a:pt x="891" y="4466"/>
                  </a:lnTo>
                  <a:lnTo>
                    <a:pt x="856" y="4442"/>
                  </a:lnTo>
                  <a:lnTo>
                    <a:pt x="824" y="4418"/>
                  </a:lnTo>
                  <a:lnTo>
                    <a:pt x="790" y="4392"/>
                  </a:lnTo>
                  <a:lnTo>
                    <a:pt x="757" y="4366"/>
                  </a:lnTo>
                  <a:lnTo>
                    <a:pt x="726" y="4339"/>
                  </a:lnTo>
                  <a:lnTo>
                    <a:pt x="695" y="4312"/>
                  </a:lnTo>
                  <a:lnTo>
                    <a:pt x="664" y="4283"/>
                  </a:lnTo>
                  <a:lnTo>
                    <a:pt x="634" y="4254"/>
                  </a:lnTo>
                  <a:lnTo>
                    <a:pt x="605" y="4224"/>
                  </a:lnTo>
                  <a:lnTo>
                    <a:pt x="577" y="4194"/>
                  </a:lnTo>
                  <a:lnTo>
                    <a:pt x="549" y="4163"/>
                  </a:lnTo>
                  <a:lnTo>
                    <a:pt x="523" y="4130"/>
                  </a:lnTo>
                  <a:lnTo>
                    <a:pt x="496" y="4098"/>
                  </a:lnTo>
                  <a:lnTo>
                    <a:pt x="470" y="4065"/>
                  </a:lnTo>
                  <a:lnTo>
                    <a:pt x="446" y="4031"/>
                  </a:lnTo>
                  <a:lnTo>
                    <a:pt x="423" y="3998"/>
                  </a:lnTo>
                  <a:lnTo>
                    <a:pt x="400" y="3962"/>
                  </a:lnTo>
                  <a:lnTo>
                    <a:pt x="377" y="3927"/>
                  </a:lnTo>
                  <a:lnTo>
                    <a:pt x="356" y="3891"/>
                  </a:lnTo>
                  <a:lnTo>
                    <a:pt x="336" y="3854"/>
                  </a:lnTo>
                  <a:lnTo>
                    <a:pt x="316" y="3817"/>
                  </a:lnTo>
                  <a:lnTo>
                    <a:pt x="297" y="3780"/>
                  </a:lnTo>
                  <a:lnTo>
                    <a:pt x="279" y="3742"/>
                  </a:lnTo>
                  <a:lnTo>
                    <a:pt x="263" y="3702"/>
                  </a:lnTo>
                  <a:lnTo>
                    <a:pt x="247" y="3663"/>
                  </a:lnTo>
                  <a:lnTo>
                    <a:pt x="232" y="3624"/>
                  </a:lnTo>
                  <a:lnTo>
                    <a:pt x="217" y="3583"/>
                  </a:lnTo>
                  <a:lnTo>
                    <a:pt x="205" y="3542"/>
                  </a:lnTo>
                  <a:lnTo>
                    <a:pt x="192" y="3502"/>
                  </a:lnTo>
                  <a:lnTo>
                    <a:pt x="180" y="3461"/>
                  </a:lnTo>
                  <a:lnTo>
                    <a:pt x="171" y="3419"/>
                  </a:lnTo>
                  <a:lnTo>
                    <a:pt x="161" y="3377"/>
                  </a:lnTo>
                  <a:lnTo>
                    <a:pt x="153" y="3334"/>
                  </a:lnTo>
                  <a:lnTo>
                    <a:pt x="146" y="3292"/>
                  </a:lnTo>
                  <a:lnTo>
                    <a:pt x="140" y="3248"/>
                  </a:lnTo>
                  <a:lnTo>
                    <a:pt x="135" y="3204"/>
                  </a:lnTo>
                  <a:lnTo>
                    <a:pt x="131" y="3160"/>
                  </a:lnTo>
                  <a:lnTo>
                    <a:pt x="129" y="3116"/>
                  </a:lnTo>
                  <a:lnTo>
                    <a:pt x="126" y="3072"/>
                  </a:lnTo>
                  <a:lnTo>
                    <a:pt x="126" y="3026"/>
                  </a:lnTo>
                  <a:lnTo>
                    <a:pt x="126" y="2988"/>
                  </a:lnTo>
                  <a:lnTo>
                    <a:pt x="127" y="2949"/>
                  </a:lnTo>
                  <a:lnTo>
                    <a:pt x="130" y="2911"/>
                  </a:lnTo>
                  <a:lnTo>
                    <a:pt x="133" y="2872"/>
                  </a:lnTo>
                  <a:lnTo>
                    <a:pt x="137" y="2834"/>
                  </a:lnTo>
                  <a:lnTo>
                    <a:pt x="141" y="2796"/>
                  </a:lnTo>
                  <a:lnTo>
                    <a:pt x="146" y="2758"/>
                  </a:lnTo>
                  <a:lnTo>
                    <a:pt x="153" y="2722"/>
                  </a:lnTo>
                  <a:lnTo>
                    <a:pt x="160" y="2684"/>
                  </a:lnTo>
                  <a:lnTo>
                    <a:pt x="168" y="2647"/>
                  </a:lnTo>
                  <a:lnTo>
                    <a:pt x="176" y="2610"/>
                  </a:lnTo>
                  <a:lnTo>
                    <a:pt x="186" y="2575"/>
                  </a:lnTo>
                  <a:lnTo>
                    <a:pt x="206" y="2503"/>
                  </a:lnTo>
                  <a:lnTo>
                    <a:pt x="230" y="2433"/>
                  </a:lnTo>
                  <a:lnTo>
                    <a:pt x="0" y="2100"/>
                  </a:lnTo>
                  <a:lnTo>
                    <a:pt x="511" y="1382"/>
                  </a:lnTo>
                  <a:lnTo>
                    <a:pt x="1583" y="2931"/>
                  </a:lnTo>
                  <a:lnTo>
                    <a:pt x="2498" y="1647"/>
                  </a:lnTo>
                  <a:lnTo>
                    <a:pt x="2461" y="1631"/>
                  </a:lnTo>
                  <a:lnTo>
                    <a:pt x="2425" y="1616"/>
                  </a:lnTo>
                  <a:lnTo>
                    <a:pt x="2387" y="1601"/>
                  </a:lnTo>
                  <a:lnTo>
                    <a:pt x="2349" y="1588"/>
                  </a:lnTo>
                  <a:lnTo>
                    <a:pt x="2309" y="1575"/>
                  </a:lnTo>
                  <a:lnTo>
                    <a:pt x="2272" y="1565"/>
                  </a:lnTo>
                  <a:lnTo>
                    <a:pt x="2232" y="1554"/>
                  </a:lnTo>
                  <a:lnTo>
                    <a:pt x="2192" y="1544"/>
                  </a:lnTo>
                  <a:lnTo>
                    <a:pt x="2152" y="1536"/>
                  </a:lnTo>
                  <a:lnTo>
                    <a:pt x="2112" y="1528"/>
                  </a:lnTo>
                  <a:lnTo>
                    <a:pt x="2071" y="1523"/>
                  </a:lnTo>
                  <a:lnTo>
                    <a:pt x="2029" y="1517"/>
                  </a:lnTo>
                  <a:lnTo>
                    <a:pt x="1988" y="1513"/>
                  </a:lnTo>
                  <a:lnTo>
                    <a:pt x="1946" y="1510"/>
                  </a:lnTo>
                  <a:lnTo>
                    <a:pt x="1904" y="1509"/>
                  </a:lnTo>
                  <a:lnTo>
                    <a:pt x="1861" y="1508"/>
                  </a:lnTo>
                  <a:close/>
                </a:path>
              </a:pathLst>
            </a:custGeom>
            <a:solidFill>
              <a:srgbClr val="92D0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684C00E-D4F7-4E28-BBE8-8E2C67210BA5}"/>
              </a:ext>
            </a:extLst>
          </p:cNvPr>
          <p:cNvCxnSpPr>
            <a:stCxn id="2" idx="4"/>
            <a:endCxn id="20" idx="0"/>
          </p:cNvCxnSpPr>
          <p:nvPr/>
        </p:nvCxnSpPr>
        <p:spPr>
          <a:xfrm rot="5400000">
            <a:off x="3499748" y="2591542"/>
            <a:ext cx="754721" cy="283666"/>
          </a:xfrm>
          <a:prstGeom prst="bentConnector3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42840FE0-0006-4F41-A5A8-DA4CE62F1E14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Identifikasi</a:t>
            </a:r>
            <a:r>
              <a:rPr lang="en-AU" dirty="0"/>
              <a:t> </a:t>
            </a:r>
            <a:r>
              <a:rPr lang="en-AU" dirty="0" err="1"/>
              <a:t>Risiko</a:t>
            </a:r>
            <a:r>
              <a:rPr lang="en-AU" dirty="0"/>
              <a:t> dan </a:t>
            </a:r>
            <a:r>
              <a:rPr lang="en-AU" dirty="0" err="1"/>
              <a:t>Pengendalian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122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C0F8-CF88-4EC5-B650-B458C6882825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Contoh</a:t>
            </a:r>
            <a:r>
              <a:rPr lang="en-AU" dirty="0"/>
              <a:t> Hasil </a:t>
            </a:r>
            <a:r>
              <a:rPr lang="en-AU" dirty="0" err="1"/>
              <a:t>Identifikasi</a:t>
            </a:r>
            <a:r>
              <a:rPr lang="en-AU" dirty="0"/>
              <a:t> Alur </a:t>
            </a:r>
            <a:r>
              <a:rPr lang="en-AU" dirty="0" err="1"/>
              <a:t>Probis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9D593-85AB-46F0-96FC-96D73C4C5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918766"/>
            <a:ext cx="10675080" cy="527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90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C0F8-CF88-4EC5-B650-B458C6882825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Contoh</a:t>
            </a:r>
            <a:r>
              <a:rPr lang="en-AU" dirty="0"/>
              <a:t> Hasil </a:t>
            </a:r>
            <a:r>
              <a:rPr lang="en-AU" dirty="0" err="1"/>
              <a:t>Identifikasi</a:t>
            </a:r>
            <a:r>
              <a:rPr lang="en-AU" dirty="0"/>
              <a:t> Alur </a:t>
            </a:r>
            <a:r>
              <a:rPr lang="en-AU" dirty="0" err="1"/>
              <a:t>Probis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CA62F-9222-404C-B345-41798B0CC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66" y="787209"/>
            <a:ext cx="11195868" cy="563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42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2B32130-6B6D-4C75-8A7A-BF9A1C05C9E2}"/>
              </a:ext>
            </a:extLst>
          </p:cNvPr>
          <p:cNvSpPr/>
          <p:nvPr/>
        </p:nvSpPr>
        <p:spPr>
          <a:xfrm>
            <a:off x="5089659" y="813564"/>
            <a:ext cx="1597891" cy="2019016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3DD428-B1A3-408C-9A19-5377D24B5399}"/>
              </a:ext>
            </a:extLst>
          </p:cNvPr>
          <p:cNvSpPr/>
          <p:nvPr/>
        </p:nvSpPr>
        <p:spPr>
          <a:xfrm>
            <a:off x="6991927" y="757382"/>
            <a:ext cx="1597891" cy="2019016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62CF5C-BA90-4790-9EC4-E077321A9C6A}"/>
              </a:ext>
            </a:extLst>
          </p:cNvPr>
          <p:cNvSpPr/>
          <p:nvPr/>
        </p:nvSpPr>
        <p:spPr>
          <a:xfrm>
            <a:off x="6519635" y="3384657"/>
            <a:ext cx="4464300" cy="3050433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400"/>
          </a:p>
        </p:txBody>
      </p:sp>
      <p:grpSp>
        <p:nvGrpSpPr>
          <p:cNvPr id="13" name="Group 3">
            <a:extLst>
              <a:ext uri="{FF2B5EF4-FFF2-40B4-BE49-F238E27FC236}">
                <a16:creationId xmlns:a16="http://schemas.microsoft.com/office/drawing/2014/main" id="{042E0C09-2159-44BA-BA51-87B8D50118F7}"/>
              </a:ext>
            </a:extLst>
          </p:cNvPr>
          <p:cNvGrpSpPr>
            <a:grpSpLocks/>
          </p:cNvGrpSpPr>
          <p:nvPr/>
        </p:nvGrpSpPr>
        <p:grpSpPr bwMode="auto">
          <a:xfrm>
            <a:off x="1550343" y="1288871"/>
            <a:ext cx="8749633" cy="1250695"/>
            <a:chOff x="251520" y="4254187"/>
            <a:chExt cx="8442672" cy="1971372"/>
          </a:xfrm>
        </p:grpSpPr>
        <p:pic>
          <p:nvPicPr>
            <p:cNvPr id="14" name="Content Placeholder 5">
              <a:extLst>
                <a:ext uri="{FF2B5EF4-FFF2-40B4-BE49-F238E27FC236}">
                  <a16:creationId xmlns:a16="http://schemas.microsoft.com/office/drawing/2014/main" id="{48AB9F83-2E8D-422D-ABE7-6481788D8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614" y="4254187"/>
              <a:ext cx="1117685" cy="9673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E54ECE-44BD-4D7A-8C77-1493B446B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2233" y="4267215"/>
              <a:ext cx="1055591" cy="10211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2203CA3-C170-44CA-8582-C989510F0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0854" y="4294087"/>
              <a:ext cx="1179778" cy="96738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C088B39-60E1-468D-AD82-83B21B897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3662" y="4267215"/>
              <a:ext cx="1241872" cy="994257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E3DDD3-78FA-4ABE-8D53-6A39B8E913CD}"/>
                </a:ext>
              </a:extLst>
            </p:cNvPr>
            <p:cNvSpPr txBox="1"/>
            <p:nvPr/>
          </p:nvSpPr>
          <p:spPr>
            <a:xfrm>
              <a:off x="251520" y="5342087"/>
              <a:ext cx="1241872" cy="8834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Pemahaman Tujuan Proses Bisnis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2DC1D1-0578-47A1-A212-357D37848E42}"/>
                </a:ext>
              </a:extLst>
            </p:cNvPr>
            <p:cNvSpPr txBox="1"/>
            <p:nvPr/>
          </p:nvSpPr>
          <p:spPr>
            <a:xfrm>
              <a:off x="2052235" y="5345778"/>
              <a:ext cx="1241872" cy="62824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Penentuan Alur Proses Signifikan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5E77B7-825B-4573-9491-3300C5996409}"/>
                </a:ext>
              </a:extLst>
            </p:cNvPr>
            <p:cNvSpPr txBox="1"/>
            <p:nvPr/>
          </p:nvSpPr>
          <p:spPr>
            <a:xfrm>
              <a:off x="3745944" y="5342089"/>
              <a:ext cx="1241872" cy="66751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400" b="1" dirty="0"/>
                <a:t>Identifikasi Risiko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2F4A0C-F85B-4D41-BAAD-B79A4CFFE907}"/>
                </a:ext>
              </a:extLst>
            </p:cNvPr>
            <p:cNvSpPr txBox="1"/>
            <p:nvPr/>
          </p:nvSpPr>
          <p:spPr>
            <a:xfrm>
              <a:off x="5653662" y="5329060"/>
              <a:ext cx="1241872" cy="88347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Identifikasi Pengendalian yg Relevan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F09F3AC-945F-4E0E-8026-179AF2076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432" y="4474499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B10252-467A-46C3-99EC-4DCA8B22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052" y="4474499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C86EC2A-004C-4711-88CE-C65FA404C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4954" y="4487807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23FB26-1F96-4A98-8753-2BA571916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5534" y="4587220"/>
              <a:ext cx="700802" cy="6065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B59A228-A4BA-41E1-946C-2BF24200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68344" y="4293096"/>
              <a:ext cx="936104" cy="936104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62E5A7-37D0-455A-996A-8E1BAE122045}"/>
                </a:ext>
              </a:extLst>
            </p:cNvPr>
            <p:cNvSpPr txBox="1"/>
            <p:nvPr/>
          </p:nvSpPr>
          <p:spPr>
            <a:xfrm>
              <a:off x="7452320" y="5301207"/>
              <a:ext cx="1241872" cy="62824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id-ID" sz="1300" b="1" dirty="0"/>
                <a:t>Pengujian Pengendalian</a:t>
              </a:r>
            </a:p>
          </p:txBody>
        </p:sp>
      </p:grp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A521E10-3F4E-4D28-A4A9-96B8DCB52605}"/>
              </a:ext>
            </a:extLst>
          </p:cNvPr>
          <p:cNvCxnSpPr>
            <a:cxnSpLocks/>
            <a:stCxn id="3" idx="4"/>
            <a:endCxn id="12" idx="0"/>
          </p:cNvCxnSpPr>
          <p:nvPr/>
        </p:nvCxnSpPr>
        <p:spPr>
          <a:xfrm rot="16200000" flipH="1">
            <a:off x="7967200" y="2600071"/>
            <a:ext cx="608259" cy="960912"/>
          </a:xfrm>
          <a:prstGeom prst="bentConnector3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63CBC8-F052-4093-8FB6-F14FD0289E59}"/>
              </a:ext>
            </a:extLst>
          </p:cNvPr>
          <p:cNvGrpSpPr/>
          <p:nvPr/>
        </p:nvGrpSpPr>
        <p:grpSpPr>
          <a:xfrm>
            <a:off x="537211" y="3471070"/>
            <a:ext cx="5468760" cy="3418273"/>
            <a:chOff x="430972" y="3842327"/>
            <a:chExt cx="4464301" cy="341827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20DFED0-ACD8-4AEF-A6BA-096C1C9A5B3E}"/>
                </a:ext>
              </a:extLst>
            </p:cNvPr>
            <p:cNvSpPr/>
            <p:nvPr/>
          </p:nvSpPr>
          <p:spPr>
            <a:xfrm>
              <a:off x="430972" y="3842327"/>
              <a:ext cx="4464301" cy="296402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140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B23B2B0-0CD1-4B76-833A-6463DB281907}"/>
                </a:ext>
              </a:extLst>
            </p:cNvPr>
            <p:cNvGrpSpPr/>
            <p:nvPr/>
          </p:nvGrpSpPr>
          <p:grpSpPr>
            <a:xfrm>
              <a:off x="589025" y="4034797"/>
              <a:ext cx="4163973" cy="1477328"/>
              <a:chOff x="3587524" y="843677"/>
              <a:chExt cx="5243862" cy="147732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FA6C0BD-25C2-493D-A32A-4043BF275EDC}"/>
                  </a:ext>
                </a:extLst>
              </p:cNvPr>
              <p:cNvSpPr/>
              <p:nvPr/>
            </p:nvSpPr>
            <p:spPr>
              <a:xfrm>
                <a:off x="4115321" y="843677"/>
                <a:ext cx="4716065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D" dirty="0">
                    <a:solidFill>
                      <a:srgbClr val="000000"/>
                    </a:solidFill>
                  </a:rPr>
                  <a:t>Tim Audit </a:t>
                </a:r>
                <a:r>
                  <a:rPr lang="en-ID" dirty="0" err="1">
                    <a:solidFill>
                      <a:srgbClr val="000000"/>
                    </a:solidFill>
                  </a:rPr>
                  <a:t>mengidentifikasi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risiko-risiko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bawaan</a:t>
                </a:r>
                <a:r>
                  <a:rPr lang="en-ID" dirty="0">
                    <a:solidFill>
                      <a:srgbClr val="000000"/>
                    </a:solidFill>
                  </a:rPr>
                  <a:t> (</a:t>
                </a:r>
                <a:r>
                  <a:rPr lang="en-ID" i="1" dirty="0">
                    <a:solidFill>
                      <a:srgbClr val="000000"/>
                    </a:solidFill>
                  </a:rPr>
                  <a:t>inherent risk</a:t>
                </a:r>
                <a:r>
                  <a:rPr lang="en-ID" dirty="0">
                    <a:solidFill>
                      <a:srgbClr val="000000"/>
                    </a:solidFill>
                  </a:rPr>
                  <a:t>), </a:t>
                </a:r>
                <a:r>
                  <a:rPr lang="nb-NO" dirty="0">
                    <a:solidFill>
                      <a:srgbClr val="000000"/>
                    </a:solidFill>
                  </a:rPr>
                  <a:t>termasuk </a:t>
                </a:r>
                <a:r>
                  <a:rPr lang="nb-NO" b="1" dirty="0">
                    <a:solidFill>
                      <a:srgbClr val="000000"/>
                    </a:solidFill>
                  </a:rPr>
                  <a:t>risiko </a:t>
                </a:r>
                <a:r>
                  <a:rPr lang="nb-NO" b="1" i="1" dirty="0">
                    <a:solidFill>
                      <a:srgbClr val="000000"/>
                    </a:solidFill>
                  </a:rPr>
                  <a:t>fraud </a:t>
                </a:r>
                <a:r>
                  <a:rPr lang="nb-NO" dirty="0">
                    <a:solidFill>
                      <a:srgbClr val="000000"/>
                    </a:solidFill>
                  </a:rPr>
                  <a:t>serta </a:t>
                </a:r>
                <a:r>
                  <a:rPr lang="en-ID" b="1" dirty="0" err="1">
                    <a:solidFill>
                      <a:srgbClr val="000000"/>
                    </a:solidFill>
                  </a:rPr>
                  <a:t>risiko</a:t>
                </a:r>
                <a:r>
                  <a:rPr lang="en-ID" b="1" dirty="0">
                    <a:solidFill>
                      <a:srgbClr val="000000"/>
                    </a:solidFill>
                  </a:rPr>
                  <a:t> </a:t>
                </a:r>
                <a:r>
                  <a:rPr lang="en-ID" b="1" dirty="0" err="1">
                    <a:solidFill>
                      <a:srgbClr val="000000"/>
                    </a:solidFill>
                  </a:rPr>
                  <a:t>terkait</a:t>
                </a:r>
                <a:r>
                  <a:rPr lang="en-ID" b="1" dirty="0">
                    <a:solidFill>
                      <a:srgbClr val="000000"/>
                    </a:solidFill>
                  </a:rPr>
                  <a:t> </a:t>
                </a:r>
                <a:r>
                  <a:rPr lang="en-ID" b="1" dirty="0" err="1">
                    <a:solidFill>
                      <a:srgbClr val="000000"/>
                    </a:solidFill>
                  </a:rPr>
                  <a:t>penggunaan</a:t>
                </a:r>
                <a:r>
                  <a:rPr lang="en-ID" b="1" dirty="0">
                    <a:solidFill>
                      <a:srgbClr val="000000"/>
                    </a:solidFill>
                  </a:rPr>
                  <a:t> </a:t>
                </a:r>
                <a:r>
                  <a:rPr lang="en-ID" b="1" dirty="0" err="1">
                    <a:solidFill>
                      <a:srgbClr val="000000"/>
                    </a:solidFill>
                  </a:rPr>
                  <a:t>sistem</a:t>
                </a:r>
                <a:r>
                  <a:rPr lang="en-ID" b="1" dirty="0">
                    <a:solidFill>
                      <a:srgbClr val="000000"/>
                    </a:solidFill>
                  </a:rPr>
                  <a:t> </a:t>
                </a:r>
                <a:r>
                  <a:rPr lang="en-ID" b="1" dirty="0" err="1">
                    <a:solidFill>
                      <a:srgbClr val="000000"/>
                    </a:solidFill>
                  </a:rPr>
                  <a:t>Teknologi</a:t>
                </a:r>
                <a:r>
                  <a:rPr lang="en-ID" b="1" dirty="0">
                    <a:solidFill>
                      <a:srgbClr val="000000"/>
                    </a:solidFill>
                  </a:rPr>
                  <a:t> </a:t>
                </a:r>
                <a:r>
                  <a:rPr lang="en-ID" b="1" dirty="0" err="1">
                    <a:solidFill>
                      <a:srgbClr val="000000"/>
                    </a:solidFill>
                  </a:rPr>
                  <a:t>Informasi</a:t>
                </a:r>
                <a:r>
                  <a:rPr lang="en-ID" b="1" dirty="0">
                    <a:solidFill>
                      <a:srgbClr val="000000"/>
                    </a:solidFill>
                  </a:rPr>
                  <a:t> dan </a:t>
                </a:r>
                <a:r>
                  <a:rPr lang="en-ID" b="1" dirty="0" err="1">
                    <a:solidFill>
                      <a:srgbClr val="000000"/>
                    </a:solidFill>
                  </a:rPr>
                  <a:t>Komunikasi</a:t>
                </a:r>
                <a:r>
                  <a:rPr lang="en-ID" b="1" dirty="0">
                    <a:solidFill>
                      <a:srgbClr val="000000"/>
                    </a:solidFill>
                  </a:rPr>
                  <a:t> (TIK). </a:t>
                </a:r>
              </a:p>
            </p:txBody>
          </p:sp>
          <p:sp>
            <p:nvSpPr>
              <p:cNvPr id="36" name="Freeform 78">
                <a:extLst>
                  <a:ext uri="{FF2B5EF4-FFF2-40B4-BE49-F238E27FC236}">
                    <a16:creationId xmlns:a16="http://schemas.microsoft.com/office/drawing/2014/main" id="{5CA3A9F6-8893-4EB9-9987-2B488759B90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587524" y="943653"/>
                <a:ext cx="490492" cy="384821"/>
              </a:xfrm>
              <a:custGeom>
                <a:avLst/>
                <a:gdLst>
                  <a:gd name="T0" fmla="*/ 2147483647 w 4790"/>
                  <a:gd name="T1" fmla="*/ 2147483647 h 4763"/>
                  <a:gd name="T2" fmla="*/ 2147483647 w 4790"/>
                  <a:gd name="T3" fmla="*/ 2147483647 h 4763"/>
                  <a:gd name="T4" fmla="*/ 2147483647 w 4790"/>
                  <a:gd name="T5" fmla="*/ 2147483647 h 4763"/>
                  <a:gd name="T6" fmla="*/ 2147483647 w 4790"/>
                  <a:gd name="T7" fmla="*/ 2147483647 h 4763"/>
                  <a:gd name="T8" fmla="*/ 2147483647 w 4790"/>
                  <a:gd name="T9" fmla="*/ 2147483647 h 4763"/>
                  <a:gd name="T10" fmla="*/ 2147483647 w 4790"/>
                  <a:gd name="T11" fmla="*/ 2147483647 h 4763"/>
                  <a:gd name="T12" fmla="*/ 2147483647 w 4790"/>
                  <a:gd name="T13" fmla="*/ 2147483647 h 4763"/>
                  <a:gd name="T14" fmla="*/ 2147483647 w 4790"/>
                  <a:gd name="T15" fmla="*/ 2147483647 h 4763"/>
                  <a:gd name="T16" fmla="*/ 2147483647 w 4790"/>
                  <a:gd name="T17" fmla="*/ 2147483647 h 4763"/>
                  <a:gd name="T18" fmla="*/ 2147483647 w 4790"/>
                  <a:gd name="T19" fmla="*/ 2147483647 h 4763"/>
                  <a:gd name="T20" fmla="*/ 2147483647 w 4790"/>
                  <a:gd name="T21" fmla="*/ 2147483647 h 4763"/>
                  <a:gd name="T22" fmla="*/ 2147483647 w 4790"/>
                  <a:gd name="T23" fmla="*/ 2147483647 h 4763"/>
                  <a:gd name="T24" fmla="*/ 2147483647 w 4790"/>
                  <a:gd name="T25" fmla="*/ 2147483647 h 4763"/>
                  <a:gd name="T26" fmla="*/ 2147483647 w 4790"/>
                  <a:gd name="T27" fmla="*/ 2147483647 h 4763"/>
                  <a:gd name="T28" fmla="*/ 2147483647 w 4790"/>
                  <a:gd name="T29" fmla="*/ 2147483647 h 4763"/>
                  <a:gd name="T30" fmla="*/ 2147483647 w 4790"/>
                  <a:gd name="T31" fmla="*/ 0 h 4763"/>
                  <a:gd name="T32" fmla="*/ 2147483647 w 4790"/>
                  <a:gd name="T33" fmla="*/ 2147483647 h 4763"/>
                  <a:gd name="T34" fmla="*/ 2147483647 w 4790"/>
                  <a:gd name="T35" fmla="*/ 2147483647 h 4763"/>
                  <a:gd name="T36" fmla="*/ 2147483647 w 4790"/>
                  <a:gd name="T37" fmla="*/ 2147483647 h 4763"/>
                  <a:gd name="T38" fmla="*/ 2147483647 w 4790"/>
                  <a:gd name="T39" fmla="*/ 2147483647 h 4763"/>
                  <a:gd name="T40" fmla="*/ 2147483647 w 4790"/>
                  <a:gd name="T41" fmla="*/ 2147483647 h 4763"/>
                  <a:gd name="T42" fmla="*/ 2147483647 w 4790"/>
                  <a:gd name="T43" fmla="*/ 2147483647 h 4763"/>
                  <a:gd name="T44" fmla="*/ 2147483647 w 4790"/>
                  <a:gd name="T45" fmla="*/ 2147483647 h 4763"/>
                  <a:gd name="T46" fmla="*/ 2147483647 w 4790"/>
                  <a:gd name="T47" fmla="*/ 2147483647 h 4763"/>
                  <a:gd name="T48" fmla="*/ 2147483647 w 4790"/>
                  <a:gd name="T49" fmla="*/ 2147483647 h 4763"/>
                  <a:gd name="T50" fmla="*/ 2147483647 w 4790"/>
                  <a:gd name="T51" fmla="*/ 2147483647 h 4763"/>
                  <a:gd name="T52" fmla="*/ 2147483647 w 4790"/>
                  <a:gd name="T53" fmla="*/ 2147483647 h 4763"/>
                  <a:gd name="T54" fmla="*/ 2147483647 w 4790"/>
                  <a:gd name="T55" fmla="*/ 2147483647 h 4763"/>
                  <a:gd name="T56" fmla="*/ 2147483647 w 4790"/>
                  <a:gd name="T57" fmla="*/ 2147483647 h 4763"/>
                  <a:gd name="T58" fmla="*/ 2147483647 w 4790"/>
                  <a:gd name="T59" fmla="*/ 2147483647 h 4763"/>
                  <a:gd name="T60" fmla="*/ 2147483647 w 4790"/>
                  <a:gd name="T61" fmla="*/ 2147483647 h 4763"/>
                  <a:gd name="T62" fmla="*/ 2147483647 w 4790"/>
                  <a:gd name="T63" fmla="*/ 2147483647 h 4763"/>
                  <a:gd name="T64" fmla="*/ 2147483647 w 4790"/>
                  <a:gd name="T65" fmla="*/ 2147483647 h 4763"/>
                  <a:gd name="T66" fmla="*/ 2147483647 w 4790"/>
                  <a:gd name="T67" fmla="*/ 2147483647 h 4763"/>
                  <a:gd name="T68" fmla="*/ 2147483647 w 4790"/>
                  <a:gd name="T69" fmla="*/ 2147483647 h 4763"/>
                  <a:gd name="T70" fmla="*/ 2147483647 w 4790"/>
                  <a:gd name="T71" fmla="*/ 2147483647 h 4763"/>
                  <a:gd name="T72" fmla="*/ 2147483647 w 4790"/>
                  <a:gd name="T73" fmla="*/ 2147483647 h 4763"/>
                  <a:gd name="T74" fmla="*/ 2147483647 w 4790"/>
                  <a:gd name="T75" fmla="*/ 2147483647 h 4763"/>
                  <a:gd name="T76" fmla="*/ 2147483647 w 4790"/>
                  <a:gd name="T77" fmla="*/ 2147483647 h 4763"/>
                  <a:gd name="T78" fmla="*/ 2147483647 w 4790"/>
                  <a:gd name="T79" fmla="*/ 2147483647 h 4763"/>
                  <a:gd name="T80" fmla="*/ 2147483647 w 4790"/>
                  <a:gd name="T81" fmla="*/ 2147483647 h 4763"/>
                  <a:gd name="T82" fmla="*/ 2147483647 w 4790"/>
                  <a:gd name="T83" fmla="*/ 2147483647 h 4763"/>
                  <a:gd name="T84" fmla="*/ 2147483647 w 4790"/>
                  <a:gd name="T85" fmla="*/ 2147483647 h 4763"/>
                  <a:gd name="T86" fmla="*/ 2147483647 w 4790"/>
                  <a:gd name="T87" fmla="*/ 2147483647 h 4763"/>
                  <a:gd name="T88" fmla="*/ 2147483647 w 4790"/>
                  <a:gd name="T89" fmla="*/ 2147483647 h 4763"/>
                  <a:gd name="T90" fmla="*/ 2147483647 w 4790"/>
                  <a:gd name="T91" fmla="*/ 2147483647 h 4763"/>
                  <a:gd name="T92" fmla="*/ 2147483647 w 4790"/>
                  <a:gd name="T93" fmla="*/ 2147483647 h 4763"/>
                  <a:gd name="T94" fmla="*/ 2147483647 w 4790"/>
                  <a:gd name="T95" fmla="*/ 2147483647 h 4763"/>
                  <a:gd name="T96" fmla="*/ 2147483647 w 4790"/>
                  <a:gd name="T97" fmla="*/ 2147483647 h 4763"/>
                  <a:gd name="T98" fmla="*/ 2147483647 w 4790"/>
                  <a:gd name="T99" fmla="*/ 2147483647 h 4763"/>
                  <a:gd name="T100" fmla="*/ 2147483647 w 4790"/>
                  <a:gd name="T101" fmla="*/ 2147483647 h 4763"/>
                  <a:gd name="T102" fmla="*/ 2147483647 w 4790"/>
                  <a:gd name="T103" fmla="*/ 2147483647 h 4763"/>
                  <a:gd name="T104" fmla="*/ 2147483647 w 4790"/>
                  <a:gd name="T105" fmla="*/ 2147483647 h 4763"/>
                  <a:gd name="T106" fmla="*/ 2147483647 w 4790"/>
                  <a:gd name="T107" fmla="*/ 2147483647 h 4763"/>
                  <a:gd name="T108" fmla="*/ 2147483647 w 4790"/>
                  <a:gd name="T109" fmla="*/ 2147483647 h 4763"/>
                  <a:gd name="T110" fmla="*/ 2147483647 w 4790"/>
                  <a:gd name="T111" fmla="*/ 2147483647 h 4763"/>
                  <a:gd name="T112" fmla="*/ 2147483647 w 4790"/>
                  <a:gd name="T113" fmla="*/ 2147483647 h 4763"/>
                  <a:gd name="T114" fmla="*/ 2147483647 w 4790"/>
                  <a:gd name="T115" fmla="*/ 2147483647 h 4763"/>
                  <a:gd name="T116" fmla="*/ 2147483647 w 4790"/>
                  <a:gd name="T117" fmla="*/ 2147483647 h 4763"/>
                  <a:gd name="T118" fmla="*/ 2147483647 w 4790"/>
                  <a:gd name="T119" fmla="*/ 2147483647 h 47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790"/>
                  <a:gd name="T181" fmla="*/ 0 h 4763"/>
                  <a:gd name="T182" fmla="*/ 4790 w 4790"/>
                  <a:gd name="T183" fmla="*/ 4763 h 47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790" h="4763">
                    <a:moveTo>
                      <a:pt x="2669" y="862"/>
                    </a:moveTo>
                    <a:lnTo>
                      <a:pt x="2669" y="1219"/>
                    </a:lnTo>
                    <a:lnTo>
                      <a:pt x="2569" y="1219"/>
                    </a:lnTo>
                    <a:lnTo>
                      <a:pt x="2569" y="862"/>
                    </a:lnTo>
                    <a:lnTo>
                      <a:pt x="2669" y="862"/>
                    </a:lnTo>
                    <a:close/>
                    <a:moveTo>
                      <a:pt x="2441" y="862"/>
                    </a:moveTo>
                    <a:lnTo>
                      <a:pt x="2441" y="1219"/>
                    </a:lnTo>
                    <a:lnTo>
                      <a:pt x="2341" y="1219"/>
                    </a:lnTo>
                    <a:lnTo>
                      <a:pt x="2341" y="862"/>
                    </a:lnTo>
                    <a:lnTo>
                      <a:pt x="2441" y="862"/>
                    </a:lnTo>
                    <a:close/>
                    <a:moveTo>
                      <a:pt x="2214" y="862"/>
                    </a:moveTo>
                    <a:lnTo>
                      <a:pt x="2214" y="1219"/>
                    </a:lnTo>
                    <a:lnTo>
                      <a:pt x="2115" y="1219"/>
                    </a:lnTo>
                    <a:lnTo>
                      <a:pt x="2115" y="862"/>
                    </a:lnTo>
                    <a:lnTo>
                      <a:pt x="2214" y="862"/>
                    </a:lnTo>
                    <a:close/>
                    <a:moveTo>
                      <a:pt x="2081" y="2490"/>
                    </a:moveTo>
                    <a:lnTo>
                      <a:pt x="1783" y="973"/>
                    </a:lnTo>
                    <a:lnTo>
                      <a:pt x="2029" y="973"/>
                    </a:lnTo>
                    <a:lnTo>
                      <a:pt x="2029" y="1072"/>
                    </a:lnTo>
                    <a:lnTo>
                      <a:pt x="1904" y="1072"/>
                    </a:lnTo>
                    <a:lnTo>
                      <a:pt x="2178" y="2471"/>
                    </a:lnTo>
                    <a:lnTo>
                      <a:pt x="2081" y="2490"/>
                    </a:lnTo>
                    <a:close/>
                    <a:moveTo>
                      <a:pt x="2345" y="3271"/>
                    </a:moveTo>
                    <a:lnTo>
                      <a:pt x="2345" y="2596"/>
                    </a:lnTo>
                    <a:lnTo>
                      <a:pt x="2445" y="2596"/>
                    </a:lnTo>
                    <a:lnTo>
                      <a:pt x="2445" y="3271"/>
                    </a:lnTo>
                    <a:lnTo>
                      <a:pt x="2345" y="3271"/>
                    </a:lnTo>
                    <a:close/>
                    <a:moveTo>
                      <a:pt x="1627" y="3271"/>
                    </a:moveTo>
                    <a:lnTo>
                      <a:pt x="1627" y="2698"/>
                    </a:lnTo>
                    <a:lnTo>
                      <a:pt x="1588" y="2673"/>
                    </a:lnTo>
                    <a:lnTo>
                      <a:pt x="1551" y="2648"/>
                    </a:lnTo>
                    <a:lnTo>
                      <a:pt x="1513" y="2621"/>
                    </a:lnTo>
                    <a:lnTo>
                      <a:pt x="1478" y="2592"/>
                    </a:lnTo>
                    <a:lnTo>
                      <a:pt x="1443" y="2563"/>
                    </a:lnTo>
                    <a:lnTo>
                      <a:pt x="1409" y="2533"/>
                    </a:lnTo>
                    <a:lnTo>
                      <a:pt x="1376" y="2502"/>
                    </a:lnTo>
                    <a:lnTo>
                      <a:pt x="1344" y="2470"/>
                    </a:lnTo>
                    <a:lnTo>
                      <a:pt x="1313" y="2436"/>
                    </a:lnTo>
                    <a:lnTo>
                      <a:pt x="1283" y="2403"/>
                    </a:lnTo>
                    <a:lnTo>
                      <a:pt x="1254" y="2367"/>
                    </a:lnTo>
                    <a:lnTo>
                      <a:pt x="1227" y="2330"/>
                    </a:lnTo>
                    <a:lnTo>
                      <a:pt x="1199" y="2294"/>
                    </a:lnTo>
                    <a:lnTo>
                      <a:pt x="1174" y="2256"/>
                    </a:lnTo>
                    <a:lnTo>
                      <a:pt x="1150" y="2217"/>
                    </a:lnTo>
                    <a:lnTo>
                      <a:pt x="1126" y="2178"/>
                    </a:lnTo>
                    <a:lnTo>
                      <a:pt x="1105" y="2139"/>
                    </a:lnTo>
                    <a:lnTo>
                      <a:pt x="1084" y="2098"/>
                    </a:lnTo>
                    <a:lnTo>
                      <a:pt x="1064" y="2055"/>
                    </a:lnTo>
                    <a:lnTo>
                      <a:pt x="1046" y="2013"/>
                    </a:lnTo>
                    <a:lnTo>
                      <a:pt x="1029" y="1970"/>
                    </a:lnTo>
                    <a:lnTo>
                      <a:pt x="1014" y="1926"/>
                    </a:lnTo>
                    <a:lnTo>
                      <a:pt x="999" y="1882"/>
                    </a:lnTo>
                    <a:lnTo>
                      <a:pt x="986" y="1837"/>
                    </a:lnTo>
                    <a:lnTo>
                      <a:pt x="975" y="1791"/>
                    </a:lnTo>
                    <a:lnTo>
                      <a:pt x="965" y="1745"/>
                    </a:lnTo>
                    <a:lnTo>
                      <a:pt x="957" y="1699"/>
                    </a:lnTo>
                    <a:lnTo>
                      <a:pt x="949" y="1652"/>
                    </a:lnTo>
                    <a:lnTo>
                      <a:pt x="944" y="1604"/>
                    </a:lnTo>
                    <a:lnTo>
                      <a:pt x="940" y="1556"/>
                    </a:lnTo>
                    <a:lnTo>
                      <a:pt x="938" y="1507"/>
                    </a:lnTo>
                    <a:lnTo>
                      <a:pt x="937" y="1459"/>
                    </a:lnTo>
                    <a:lnTo>
                      <a:pt x="938" y="1421"/>
                    </a:lnTo>
                    <a:lnTo>
                      <a:pt x="939" y="1384"/>
                    </a:lnTo>
                    <a:lnTo>
                      <a:pt x="942" y="1346"/>
                    </a:lnTo>
                    <a:lnTo>
                      <a:pt x="944" y="1309"/>
                    </a:lnTo>
                    <a:lnTo>
                      <a:pt x="949" y="1273"/>
                    </a:lnTo>
                    <a:lnTo>
                      <a:pt x="954" y="1237"/>
                    </a:lnTo>
                    <a:lnTo>
                      <a:pt x="959" y="1201"/>
                    </a:lnTo>
                    <a:lnTo>
                      <a:pt x="966" y="1165"/>
                    </a:lnTo>
                    <a:lnTo>
                      <a:pt x="974" y="1130"/>
                    </a:lnTo>
                    <a:lnTo>
                      <a:pt x="983" y="1094"/>
                    </a:lnTo>
                    <a:lnTo>
                      <a:pt x="993" y="1060"/>
                    </a:lnTo>
                    <a:lnTo>
                      <a:pt x="1003" y="1025"/>
                    </a:lnTo>
                    <a:lnTo>
                      <a:pt x="1014" y="991"/>
                    </a:lnTo>
                    <a:lnTo>
                      <a:pt x="1025" y="957"/>
                    </a:lnTo>
                    <a:lnTo>
                      <a:pt x="1037" y="924"/>
                    </a:lnTo>
                    <a:lnTo>
                      <a:pt x="1051" y="891"/>
                    </a:lnTo>
                    <a:lnTo>
                      <a:pt x="1066" y="858"/>
                    </a:lnTo>
                    <a:lnTo>
                      <a:pt x="1081" y="826"/>
                    </a:lnTo>
                    <a:lnTo>
                      <a:pt x="1096" y="795"/>
                    </a:lnTo>
                    <a:lnTo>
                      <a:pt x="1113" y="764"/>
                    </a:lnTo>
                    <a:lnTo>
                      <a:pt x="1130" y="732"/>
                    </a:lnTo>
                    <a:lnTo>
                      <a:pt x="1148" y="702"/>
                    </a:lnTo>
                    <a:lnTo>
                      <a:pt x="1167" y="673"/>
                    </a:lnTo>
                    <a:lnTo>
                      <a:pt x="1186" y="643"/>
                    </a:lnTo>
                    <a:lnTo>
                      <a:pt x="1206" y="614"/>
                    </a:lnTo>
                    <a:lnTo>
                      <a:pt x="1227" y="587"/>
                    </a:lnTo>
                    <a:lnTo>
                      <a:pt x="1248" y="558"/>
                    </a:lnTo>
                    <a:lnTo>
                      <a:pt x="1270" y="531"/>
                    </a:lnTo>
                    <a:lnTo>
                      <a:pt x="1293" y="504"/>
                    </a:lnTo>
                    <a:lnTo>
                      <a:pt x="1315" y="478"/>
                    </a:lnTo>
                    <a:lnTo>
                      <a:pt x="1340" y="452"/>
                    </a:lnTo>
                    <a:lnTo>
                      <a:pt x="1364" y="427"/>
                    </a:lnTo>
                    <a:lnTo>
                      <a:pt x="1389" y="402"/>
                    </a:lnTo>
                    <a:lnTo>
                      <a:pt x="1415" y="379"/>
                    </a:lnTo>
                    <a:lnTo>
                      <a:pt x="1441" y="356"/>
                    </a:lnTo>
                    <a:lnTo>
                      <a:pt x="1467" y="334"/>
                    </a:lnTo>
                    <a:lnTo>
                      <a:pt x="1495" y="311"/>
                    </a:lnTo>
                    <a:lnTo>
                      <a:pt x="1523" y="290"/>
                    </a:lnTo>
                    <a:lnTo>
                      <a:pt x="1551" y="269"/>
                    </a:lnTo>
                    <a:lnTo>
                      <a:pt x="1579" y="249"/>
                    </a:lnTo>
                    <a:lnTo>
                      <a:pt x="1609" y="230"/>
                    </a:lnTo>
                    <a:lnTo>
                      <a:pt x="1639" y="212"/>
                    </a:lnTo>
                    <a:lnTo>
                      <a:pt x="1669" y="193"/>
                    </a:lnTo>
                    <a:lnTo>
                      <a:pt x="1700" y="176"/>
                    </a:lnTo>
                    <a:lnTo>
                      <a:pt x="1731" y="159"/>
                    </a:lnTo>
                    <a:lnTo>
                      <a:pt x="1762" y="144"/>
                    </a:lnTo>
                    <a:lnTo>
                      <a:pt x="1795" y="130"/>
                    </a:lnTo>
                    <a:lnTo>
                      <a:pt x="1827" y="115"/>
                    </a:lnTo>
                    <a:lnTo>
                      <a:pt x="1861" y="101"/>
                    </a:lnTo>
                    <a:lnTo>
                      <a:pt x="1894" y="88"/>
                    </a:lnTo>
                    <a:lnTo>
                      <a:pt x="1928" y="77"/>
                    </a:lnTo>
                    <a:lnTo>
                      <a:pt x="1962" y="66"/>
                    </a:lnTo>
                    <a:lnTo>
                      <a:pt x="1996" y="56"/>
                    </a:lnTo>
                    <a:lnTo>
                      <a:pt x="2030" y="46"/>
                    </a:lnTo>
                    <a:lnTo>
                      <a:pt x="2066" y="37"/>
                    </a:lnTo>
                    <a:lnTo>
                      <a:pt x="2101" y="30"/>
                    </a:lnTo>
                    <a:lnTo>
                      <a:pt x="2137" y="22"/>
                    </a:lnTo>
                    <a:lnTo>
                      <a:pt x="2173" y="17"/>
                    </a:lnTo>
                    <a:lnTo>
                      <a:pt x="2209" y="12"/>
                    </a:lnTo>
                    <a:lnTo>
                      <a:pt x="2246" y="7"/>
                    </a:lnTo>
                    <a:lnTo>
                      <a:pt x="2283" y="5"/>
                    </a:lnTo>
                    <a:lnTo>
                      <a:pt x="2320" y="2"/>
                    </a:lnTo>
                    <a:lnTo>
                      <a:pt x="2358" y="1"/>
                    </a:lnTo>
                    <a:lnTo>
                      <a:pt x="2395" y="0"/>
                    </a:lnTo>
                    <a:lnTo>
                      <a:pt x="2432" y="1"/>
                    </a:lnTo>
                    <a:lnTo>
                      <a:pt x="2470" y="2"/>
                    </a:lnTo>
                    <a:lnTo>
                      <a:pt x="2507" y="5"/>
                    </a:lnTo>
                    <a:lnTo>
                      <a:pt x="2544" y="7"/>
                    </a:lnTo>
                    <a:lnTo>
                      <a:pt x="2581" y="12"/>
                    </a:lnTo>
                    <a:lnTo>
                      <a:pt x="2617" y="17"/>
                    </a:lnTo>
                    <a:lnTo>
                      <a:pt x="2653" y="22"/>
                    </a:lnTo>
                    <a:lnTo>
                      <a:pt x="2689" y="30"/>
                    </a:lnTo>
                    <a:lnTo>
                      <a:pt x="2725" y="37"/>
                    </a:lnTo>
                    <a:lnTo>
                      <a:pt x="2760" y="46"/>
                    </a:lnTo>
                    <a:lnTo>
                      <a:pt x="2795" y="56"/>
                    </a:lnTo>
                    <a:lnTo>
                      <a:pt x="2828" y="66"/>
                    </a:lnTo>
                    <a:lnTo>
                      <a:pt x="2863" y="77"/>
                    </a:lnTo>
                    <a:lnTo>
                      <a:pt x="2897" y="88"/>
                    </a:lnTo>
                    <a:lnTo>
                      <a:pt x="2929" y="101"/>
                    </a:lnTo>
                    <a:lnTo>
                      <a:pt x="2963" y="115"/>
                    </a:lnTo>
                    <a:lnTo>
                      <a:pt x="2995" y="130"/>
                    </a:lnTo>
                    <a:lnTo>
                      <a:pt x="3028" y="144"/>
                    </a:lnTo>
                    <a:lnTo>
                      <a:pt x="3059" y="159"/>
                    </a:lnTo>
                    <a:lnTo>
                      <a:pt x="3090" y="176"/>
                    </a:lnTo>
                    <a:lnTo>
                      <a:pt x="3121" y="193"/>
                    </a:lnTo>
                    <a:lnTo>
                      <a:pt x="3151" y="212"/>
                    </a:lnTo>
                    <a:lnTo>
                      <a:pt x="3181" y="230"/>
                    </a:lnTo>
                    <a:lnTo>
                      <a:pt x="3211" y="249"/>
                    </a:lnTo>
                    <a:lnTo>
                      <a:pt x="3239" y="269"/>
                    </a:lnTo>
                    <a:lnTo>
                      <a:pt x="3268" y="290"/>
                    </a:lnTo>
                    <a:lnTo>
                      <a:pt x="3295" y="311"/>
                    </a:lnTo>
                    <a:lnTo>
                      <a:pt x="3323" y="334"/>
                    </a:lnTo>
                    <a:lnTo>
                      <a:pt x="3349" y="356"/>
                    </a:lnTo>
                    <a:lnTo>
                      <a:pt x="3375" y="379"/>
                    </a:lnTo>
                    <a:lnTo>
                      <a:pt x="3401" y="402"/>
                    </a:lnTo>
                    <a:lnTo>
                      <a:pt x="3426" y="427"/>
                    </a:lnTo>
                    <a:lnTo>
                      <a:pt x="3451" y="452"/>
                    </a:lnTo>
                    <a:lnTo>
                      <a:pt x="3475" y="478"/>
                    </a:lnTo>
                    <a:lnTo>
                      <a:pt x="3497" y="504"/>
                    </a:lnTo>
                    <a:lnTo>
                      <a:pt x="3521" y="531"/>
                    </a:lnTo>
                    <a:lnTo>
                      <a:pt x="3542" y="558"/>
                    </a:lnTo>
                    <a:lnTo>
                      <a:pt x="3563" y="587"/>
                    </a:lnTo>
                    <a:lnTo>
                      <a:pt x="3584" y="614"/>
                    </a:lnTo>
                    <a:lnTo>
                      <a:pt x="3604" y="643"/>
                    </a:lnTo>
                    <a:lnTo>
                      <a:pt x="3624" y="673"/>
                    </a:lnTo>
                    <a:lnTo>
                      <a:pt x="3642" y="702"/>
                    </a:lnTo>
                    <a:lnTo>
                      <a:pt x="3660" y="732"/>
                    </a:lnTo>
                    <a:lnTo>
                      <a:pt x="3678" y="764"/>
                    </a:lnTo>
                    <a:lnTo>
                      <a:pt x="3694" y="795"/>
                    </a:lnTo>
                    <a:lnTo>
                      <a:pt x="3710" y="826"/>
                    </a:lnTo>
                    <a:lnTo>
                      <a:pt x="3725" y="858"/>
                    </a:lnTo>
                    <a:lnTo>
                      <a:pt x="3739" y="891"/>
                    </a:lnTo>
                    <a:lnTo>
                      <a:pt x="3753" y="924"/>
                    </a:lnTo>
                    <a:lnTo>
                      <a:pt x="3765" y="957"/>
                    </a:lnTo>
                    <a:lnTo>
                      <a:pt x="3776" y="991"/>
                    </a:lnTo>
                    <a:lnTo>
                      <a:pt x="3787" y="1025"/>
                    </a:lnTo>
                    <a:lnTo>
                      <a:pt x="3799" y="1060"/>
                    </a:lnTo>
                    <a:lnTo>
                      <a:pt x="3807" y="1094"/>
                    </a:lnTo>
                    <a:lnTo>
                      <a:pt x="3816" y="1130"/>
                    </a:lnTo>
                    <a:lnTo>
                      <a:pt x="3824" y="1165"/>
                    </a:lnTo>
                    <a:lnTo>
                      <a:pt x="3831" y="1201"/>
                    </a:lnTo>
                    <a:lnTo>
                      <a:pt x="3837" y="1237"/>
                    </a:lnTo>
                    <a:lnTo>
                      <a:pt x="3842" y="1273"/>
                    </a:lnTo>
                    <a:lnTo>
                      <a:pt x="3846" y="1309"/>
                    </a:lnTo>
                    <a:lnTo>
                      <a:pt x="3850" y="1346"/>
                    </a:lnTo>
                    <a:lnTo>
                      <a:pt x="3851" y="1384"/>
                    </a:lnTo>
                    <a:lnTo>
                      <a:pt x="3853" y="1421"/>
                    </a:lnTo>
                    <a:lnTo>
                      <a:pt x="3853" y="1459"/>
                    </a:lnTo>
                    <a:lnTo>
                      <a:pt x="3852" y="1507"/>
                    </a:lnTo>
                    <a:lnTo>
                      <a:pt x="3850" y="1556"/>
                    </a:lnTo>
                    <a:lnTo>
                      <a:pt x="3846" y="1604"/>
                    </a:lnTo>
                    <a:lnTo>
                      <a:pt x="3841" y="1652"/>
                    </a:lnTo>
                    <a:lnTo>
                      <a:pt x="3833" y="1699"/>
                    </a:lnTo>
                    <a:lnTo>
                      <a:pt x="3825" y="1745"/>
                    </a:lnTo>
                    <a:lnTo>
                      <a:pt x="3815" y="1791"/>
                    </a:lnTo>
                    <a:lnTo>
                      <a:pt x="3804" y="1837"/>
                    </a:lnTo>
                    <a:lnTo>
                      <a:pt x="3791" y="1882"/>
                    </a:lnTo>
                    <a:lnTo>
                      <a:pt x="3777" y="1926"/>
                    </a:lnTo>
                    <a:lnTo>
                      <a:pt x="3761" y="1970"/>
                    </a:lnTo>
                    <a:lnTo>
                      <a:pt x="3744" y="2013"/>
                    </a:lnTo>
                    <a:lnTo>
                      <a:pt x="3726" y="2055"/>
                    </a:lnTo>
                    <a:lnTo>
                      <a:pt x="3706" y="2098"/>
                    </a:lnTo>
                    <a:lnTo>
                      <a:pt x="3685" y="2139"/>
                    </a:lnTo>
                    <a:lnTo>
                      <a:pt x="3664" y="2178"/>
                    </a:lnTo>
                    <a:lnTo>
                      <a:pt x="3640" y="2217"/>
                    </a:lnTo>
                    <a:lnTo>
                      <a:pt x="3617" y="2256"/>
                    </a:lnTo>
                    <a:lnTo>
                      <a:pt x="3591" y="2294"/>
                    </a:lnTo>
                    <a:lnTo>
                      <a:pt x="3564" y="2330"/>
                    </a:lnTo>
                    <a:lnTo>
                      <a:pt x="3536" y="2367"/>
                    </a:lnTo>
                    <a:lnTo>
                      <a:pt x="3507" y="2403"/>
                    </a:lnTo>
                    <a:lnTo>
                      <a:pt x="3477" y="2436"/>
                    </a:lnTo>
                    <a:lnTo>
                      <a:pt x="3446" y="2470"/>
                    </a:lnTo>
                    <a:lnTo>
                      <a:pt x="3414" y="2502"/>
                    </a:lnTo>
                    <a:lnTo>
                      <a:pt x="3381" y="2533"/>
                    </a:lnTo>
                    <a:lnTo>
                      <a:pt x="3348" y="2563"/>
                    </a:lnTo>
                    <a:lnTo>
                      <a:pt x="3313" y="2592"/>
                    </a:lnTo>
                    <a:lnTo>
                      <a:pt x="3277" y="2621"/>
                    </a:lnTo>
                    <a:lnTo>
                      <a:pt x="3239" y="2648"/>
                    </a:lnTo>
                    <a:lnTo>
                      <a:pt x="3202" y="2673"/>
                    </a:lnTo>
                    <a:lnTo>
                      <a:pt x="3163" y="2698"/>
                    </a:lnTo>
                    <a:lnTo>
                      <a:pt x="3163" y="3271"/>
                    </a:lnTo>
                    <a:lnTo>
                      <a:pt x="2964" y="3271"/>
                    </a:lnTo>
                    <a:lnTo>
                      <a:pt x="2964" y="2583"/>
                    </a:lnTo>
                    <a:lnTo>
                      <a:pt x="3004" y="2561"/>
                    </a:lnTo>
                    <a:lnTo>
                      <a:pt x="3041" y="2537"/>
                    </a:lnTo>
                    <a:lnTo>
                      <a:pt x="3079" y="2512"/>
                    </a:lnTo>
                    <a:lnTo>
                      <a:pt x="3115" y="2487"/>
                    </a:lnTo>
                    <a:lnTo>
                      <a:pt x="3151" y="2461"/>
                    </a:lnTo>
                    <a:lnTo>
                      <a:pt x="3185" y="2434"/>
                    </a:lnTo>
                    <a:lnTo>
                      <a:pt x="3218" y="2405"/>
                    </a:lnTo>
                    <a:lnTo>
                      <a:pt x="3251" y="2377"/>
                    </a:lnTo>
                    <a:lnTo>
                      <a:pt x="3282" y="2348"/>
                    </a:lnTo>
                    <a:lnTo>
                      <a:pt x="3312" y="2317"/>
                    </a:lnTo>
                    <a:lnTo>
                      <a:pt x="3340" y="2286"/>
                    </a:lnTo>
                    <a:lnTo>
                      <a:pt x="3368" y="2254"/>
                    </a:lnTo>
                    <a:lnTo>
                      <a:pt x="3395" y="2221"/>
                    </a:lnTo>
                    <a:lnTo>
                      <a:pt x="3420" y="2187"/>
                    </a:lnTo>
                    <a:lnTo>
                      <a:pt x="3445" y="2154"/>
                    </a:lnTo>
                    <a:lnTo>
                      <a:pt x="3467" y="2119"/>
                    </a:lnTo>
                    <a:lnTo>
                      <a:pt x="3490" y="2083"/>
                    </a:lnTo>
                    <a:lnTo>
                      <a:pt x="3510" y="2046"/>
                    </a:lnTo>
                    <a:lnTo>
                      <a:pt x="3530" y="2009"/>
                    </a:lnTo>
                    <a:lnTo>
                      <a:pt x="3547" y="1970"/>
                    </a:lnTo>
                    <a:lnTo>
                      <a:pt x="3563" y="1932"/>
                    </a:lnTo>
                    <a:lnTo>
                      <a:pt x="3579" y="1892"/>
                    </a:lnTo>
                    <a:lnTo>
                      <a:pt x="3593" y="1852"/>
                    </a:lnTo>
                    <a:lnTo>
                      <a:pt x="3606" y="1811"/>
                    </a:lnTo>
                    <a:lnTo>
                      <a:pt x="3617" y="1770"/>
                    </a:lnTo>
                    <a:lnTo>
                      <a:pt x="3627" y="1728"/>
                    </a:lnTo>
                    <a:lnTo>
                      <a:pt x="3635" y="1684"/>
                    </a:lnTo>
                    <a:lnTo>
                      <a:pt x="3642" y="1640"/>
                    </a:lnTo>
                    <a:lnTo>
                      <a:pt x="3647" y="1596"/>
                    </a:lnTo>
                    <a:lnTo>
                      <a:pt x="3652" y="1551"/>
                    </a:lnTo>
                    <a:lnTo>
                      <a:pt x="3653" y="1505"/>
                    </a:lnTo>
                    <a:lnTo>
                      <a:pt x="3654" y="1459"/>
                    </a:lnTo>
                    <a:lnTo>
                      <a:pt x="3654" y="1426"/>
                    </a:lnTo>
                    <a:lnTo>
                      <a:pt x="3653" y="1394"/>
                    </a:lnTo>
                    <a:lnTo>
                      <a:pt x="3650" y="1361"/>
                    </a:lnTo>
                    <a:lnTo>
                      <a:pt x="3648" y="1330"/>
                    </a:lnTo>
                    <a:lnTo>
                      <a:pt x="3644" y="1298"/>
                    </a:lnTo>
                    <a:lnTo>
                      <a:pt x="3639" y="1267"/>
                    </a:lnTo>
                    <a:lnTo>
                      <a:pt x="3634" y="1236"/>
                    </a:lnTo>
                    <a:lnTo>
                      <a:pt x="3628" y="1204"/>
                    </a:lnTo>
                    <a:lnTo>
                      <a:pt x="3622" y="1175"/>
                    </a:lnTo>
                    <a:lnTo>
                      <a:pt x="3614" y="1143"/>
                    </a:lnTo>
                    <a:lnTo>
                      <a:pt x="3607" y="1114"/>
                    </a:lnTo>
                    <a:lnTo>
                      <a:pt x="3598" y="1084"/>
                    </a:lnTo>
                    <a:lnTo>
                      <a:pt x="3588" y="1055"/>
                    </a:lnTo>
                    <a:lnTo>
                      <a:pt x="3578" y="1025"/>
                    </a:lnTo>
                    <a:lnTo>
                      <a:pt x="3567" y="996"/>
                    </a:lnTo>
                    <a:lnTo>
                      <a:pt x="3556" y="969"/>
                    </a:lnTo>
                    <a:lnTo>
                      <a:pt x="3543" y="940"/>
                    </a:lnTo>
                    <a:lnTo>
                      <a:pt x="3530" y="913"/>
                    </a:lnTo>
                    <a:lnTo>
                      <a:pt x="3502" y="858"/>
                    </a:lnTo>
                    <a:lnTo>
                      <a:pt x="3472" y="806"/>
                    </a:lnTo>
                    <a:lnTo>
                      <a:pt x="3439" y="755"/>
                    </a:lnTo>
                    <a:lnTo>
                      <a:pt x="3404" y="705"/>
                    </a:lnTo>
                    <a:lnTo>
                      <a:pt x="3366" y="658"/>
                    </a:lnTo>
                    <a:lnTo>
                      <a:pt x="3327" y="612"/>
                    </a:lnTo>
                    <a:lnTo>
                      <a:pt x="3285" y="568"/>
                    </a:lnTo>
                    <a:lnTo>
                      <a:pt x="3242" y="527"/>
                    </a:lnTo>
                    <a:lnTo>
                      <a:pt x="3196" y="487"/>
                    </a:lnTo>
                    <a:lnTo>
                      <a:pt x="3148" y="450"/>
                    </a:lnTo>
                    <a:lnTo>
                      <a:pt x="3099" y="415"/>
                    </a:lnTo>
                    <a:lnTo>
                      <a:pt x="3048" y="382"/>
                    </a:lnTo>
                    <a:lnTo>
                      <a:pt x="2995" y="351"/>
                    </a:lnTo>
                    <a:lnTo>
                      <a:pt x="2941" y="324"/>
                    </a:lnTo>
                    <a:lnTo>
                      <a:pt x="2913" y="310"/>
                    </a:lnTo>
                    <a:lnTo>
                      <a:pt x="2886" y="299"/>
                    </a:lnTo>
                    <a:lnTo>
                      <a:pt x="2857" y="286"/>
                    </a:lnTo>
                    <a:lnTo>
                      <a:pt x="2828" y="277"/>
                    </a:lnTo>
                    <a:lnTo>
                      <a:pt x="2799" y="265"/>
                    </a:lnTo>
                    <a:lnTo>
                      <a:pt x="2770" y="257"/>
                    </a:lnTo>
                    <a:lnTo>
                      <a:pt x="2740" y="248"/>
                    </a:lnTo>
                    <a:lnTo>
                      <a:pt x="2710" y="239"/>
                    </a:lnTo>
                    <a:lnTo>
                      <a:pt x="2679" y="232"/>
                    </a:lnTo>
                    <a:lnTo>
                      <a:pt x="2649" y="225"/>
                    </a:lnTo>
                    <a:lnTo>
                      <a:pt x="2618" y="219"/>
                    </a:lnTo>
                    <a:lnTo>
                      <a:pt x="2587" y="214"/>
                    </a:lnTo>
                    <a:lnTo>
                      <a:pt x="2556" y="209"/>
                    </a:lnTo>
                    <a:lnTo>
                      <a:pt x="2523" y="206"/>
                    </a:lnTo>
                    <a:lnTo>
                      <a:pt x="2492" y="203"/>
                    </a:lnTo>
                    <a:lnTo>
                      <a:pt x="2460" y="201"/>
                    </a:lnTo>
                    <a:lnTo>
                      <a:pt x="2427" y="201"/>
                    </a:lnTo>
                    <a:lnTo>
                      <a:pt x="2395" y="199"/>
                    </a:lnTo>
                    <a:lnTo>
                      <a:pt x="2363" y="201"/>
                    </a:lnTo>
                    <a:lnTo>
                      <a:pt x="2330" y="201"/>
                    </a:lnTo>
                    <a:lnTo>
                      <a:pt x="2298" y="203"/>
                    </a:lnTo>
                    <a:lnTo>
                      <a:pt x="2267" y="206"/>
                    </a:lnTo>
                    <a:lnTo>
                      <a:pt x="2234" y="209"/>
                    </a:lnTo>
                    <a:lnTo>
                      <a:pt x="2203" y="214"/>
                    </a:lnTo>
                    <a:lnTo>
                      <a:pt x="2172" y="219"/>
                    </a:lnTo>
                    <a:lnTo>
                      <a:pt x="2141" y="225"/>
                    </a:lnTo>
                    <a:lnTo>
                      <a:pt x="2111" y="232"/>
                    </a:lnTo>
                    <a:lnTo>
                      <a:pt x="2080" y="239"/>
                    </a:lnTo>
                    <a:lnTo>
                      <a:pt x="2050" y="248"/>
                    </a:lnTo>
                    <a:lnTo>
                      <a:pt x="2020" y="257"/>
                    </a:lnTo>
                    <a:lnTo>
                      <a:pt x="1991" y="265"/>
                    </a:lnTo>
                    <a:lnTo>
                      <a:pt x="1963" y="277"/>
                    </a:lnTo>
                    <a:lnTo>
                      <a:pt x="1933" y="286"/>
                    </a:lnTo>
                    <a:lnTo>
                      <a:pt x="1906" y="299"/>
                    </a:lnTo>
                    <a:lnTo>
                      <a:pt x="1877" y="310"/>
                    </a:lnTo>
                    <a:lnTo>
                      <a:pt x="1849" y="324"/>
                    </a:lnTo>
                    <a:lnTo>
                      <a:pt x="1795" y="351"/>
                    </a:lnTo>
                    <a:lnTo>
                      <a:pt x="1742" y="382"/>
                    </a:lnTo>
                    <a:lnTo>
                      <a:pt x="1691" y="415"/>
                    </a:lnTo>
                    <a:lnTo>
                      <a:pt x="1642" y="450"/>
                    </a:lnTo>
                    <a:lnTo>
                      <a:pt x="1594" y="487"/>
                    </a:lnTo>
                    <a:lnTo>
                      <a:pt x="1548" y="527"/>
                    </a:lnTo>
                    <a:lnTo>
                      <a:pt x="1505" y="568"/>
                    </a:lnTo>
                    <a:lnTo>
                      <a:pt x="1463" y="612"/>
                    </a:lnTo>
                    <a:lnTo>
                      <a:pt x="1424" y="658"/>
                    </a:lnTo>
                    <a:lnTo>
                      <a:pt x="1386" y="705"/>
                    </a:lnTo>
                    <a:lnTo>
                      <a:pt x="1351" y="755"/>
                    </a:lnTo>
                    <a:lnTo>
                      <a:pt x="1319" y="806"/>
                    </a:lnTo>
                    <a:lnTo>
                      <a:pt x="1288" y="858"/>
                    </a:lnTo>
                    <a:lnTo>
                      <a:pt x="1260" y="913"/>
                    </a:lnTo>
                    <a:lnTo>
                      <a:pt x="1248" y="940"/>
                    </a:lnTo>
                    <a:lnTo>
                      <a:pt x="1235" y="969"/>
                    </a:lnTo>
                    <a:lnTo>
                      <a:pt x="1223" y="996"/>
                    </a:lnTo>
                    <a:lnTo>
                      <a:pt x="1213" y="1025"/>
                    </a:lnTo>
                    <a:lnTo>
                      <a:pt x="1202" y="1055"/>
                    </a:lnTo>
                    <a:lnTo>
                      <a:pt x="1193" y="1084"/>
                    </a:lnTo>
                    <a:lnTo>
                      <a:pt x="1184" y="1114"/>
                    </a:lnTo>
                    <a:lnTo>
                      <a:pt x="1176" y="1143"/>
                    </a:lnTo>
                    <a:lnTo>
                      <a:pt x="1168" y="1175"/>
                    </a:lnTo>
                    <a:lnTo>
                      <a:pt x="1162" y="1204"/>
                    </a:lnTo>
                    <a:lnTo>
                      <a:pt x="1156" y="1236"/>
                    </a:lnTo>
                    <a:lnTo>
                      <a:pt x="1151" y="1267"/>
                    </a:lnTo>
                    <a:lnTo>
                      <a:pt x="1146" y="1298"/>
                    </a:lnTo>
                    <a:lnTo>
                      <a:pt x="1142" y="1330"/>
                    </a:lnTo>
                    <a:lnTo>
                      <a:pt x="1140" y="1361"/>
                    </a:lnTo>
                    <a:lnTo>
                      <a:pt x="1138" y="1394"/>
                    </a:lnTo>
                    <a:lnTo>
                      <a:pt x="1137" y="1426"/>
                    </a:lnTo>
                    <a:lnTo>
                      <a:pt x="1136" y="1459"/>
                    </a:lnTo>
                    <a:lnTo>
                      <a:pt x="1137" y="1505"/>
                    </a:lnTo>
                    <a:lnTo>
                      <a:pt x="1140" y="1551"/>
                    </a:lnTo>
                    <a:lnTo>
                      <a:pt x="1143" y="1596"/>
                    </a:lnTo>
                    <a:lnTo>
                      <a:pt x="1148" y="1640"/>
                    </a:lnTo>
                    <a:lnTo>
                      <a:pt x="1156" y="1684"/>
                    </a:lnTo>
                    <a:lnTo>
                      <a:pt x="1163" y="1728"/>
                    </a:lnTo>
                    <a:lnTo>
                      <a:pt x="1173" y="1770"/>
                    </a:lnTo>
                    <a:lnTo>
                      <a:pt x="1184" y="1811"/>
                    </a:lnTo>
                    <a:lnTo>
                      <a:pt x="1197" y="1852"/>
                    </a:lnTo>
                    <a:lnTo>
                      <a:pt x="1211" y="1892"/>
                    </a:lnTo>
                    <a:lnTo>
                      <a:pt x="1227" y="1932"/>
                    </a:lnTo>
                    <a:lnTo>
                      <a:pt x="1243" y="1970"/>
                    </a:lnTo>
                    <a:lnTo>
                      <a:pt x="1262" y="2009"/>
                    </a:lnTo>
                    <a:lnTo>
                      <a:pt x="1280" y="2046"/>
                    </a:lnTo>
                    <a:lnTo>
                      <a:pt x="1301" y="2083"/>
                    </a:lnTo>
                    <a:lnTo>
                      <a:pt x="1323" y="2119"/>
                    </a:lnTo>
                    <a:lnTo>
                      <a:pt x="1346" y="2154"/>
                    </a:lnTo>
                    <a:lnTo>
                      <a:pt x="1370" y="2187"/>
                    </a:lnTo>
                    <a:lnTo>
                      <a:pt x="1396" y="2221"/>
                    </a:lnTo>
                    <a:lnTo>
                      <a:pt x="1422" y="2254"/>
                    </a:lnTo>
                    <a:lnTo>
                      <a:pt x="1450" y="2286"/>
                    </a:lnTo>
                    <a:lnTo>
                      <a:pt x="1478" y="2317"/>
                    </a:lnTo>
                    <a:lnTo>
                      <a:pt x="1509" y="2348"/>
                    </a:lnTo>
                    <a:lnTo>
                      <a:pt x="1541" y="2377"/>
                    </a:lnTo>
                    <a:lnTo>
                      <a:pt x="1572" y="2405"/>
                    </a:lnTo>
                    <a:lnTo>
                      <a:pt x="1605" y="2434"/>
                    </a:lnTo>
                    <a:lnTo>
                      <a:pt x="1640" y="2461"/>
                    </a:lnTo>
                    <a:lnTo>
                      <a:pt x="1675" y="2487"/>
                    </a:lnTo>
                    <a:lnTo>
                      <a:pt x="1711" y="2512"/>
                    </a:lnTo>
                    <a:lnTo>
                      <a:pt x="1749" y="2537"/>
                    </a:lnTo>
                    <a:lnTo>
                      <a:pt x="1786" y="2561"/>
                    </a:lnTo>
                    <a:lnTo>
                      <a:pt x="1826" y="2583"/>
                    </a:lnTo>
                    <a:lnTo>
                      <a:pt x="1826" y="3271"/>
                    </a:lnTo>
                    <a:lnTo>
                      <a:pt x="1627" y="3271"/>
                    </a:lnTo>
                    <a:close/>
                    <a:moveTo>
                      <a:pt x="1827" y="3841"/>
                    </a:moveTo>
                    <a:lnTo>
                      <a:pt x="1826" y="4301"/>
                    </a:lnTo>
                    <a:lnTo>
                      <a:pt x="2204" y="4564"/>
                    </a:lnTo>
                    <a:lnTo>
                      <a:pt x="2591" y="4564"/>
                    </a:lnTo>
                    <a:lnTo>
                      <a:pt x="2949" y="4315"/>
                    </a:lnTo>
                    <a:lnTo>
                      <a:pt x="1827" y="3841"/>
                    </a:lnTo>
                    <a:close/>
                    <a:moveTo>
                      <a:pt x="1661" y="3470"/>
                    </a:moveTo>
                    <a:lnTo>
                      <a:pt x="2970" y="4028"/>
                    </a:lnTo>
                    <a:lnTo>
                      <a:pt x="2970" y="3920"/>
                    </a:lnTo>
                    <a:lnTo>
                      <a:pt x="1916" y="3470"/>
                    </a:lnTo>
                    <a:lnTo>
                      <a:pt x="3170" y="3470"/>
                    </a:lnTo>
                    <a:lnTo>
                      <a:pt x="3170" y="4406"/>
                    </a:lnTo>
                    <a:lnTo>
                      <a:pt x="2653" y="4763"/>
                    </a:lnTo>
                    <a:lnTo>
                      <a:pt x="2142" y="4763"/>
                    </a:lnTo>
                    <a:lnTo>
                      <a:pt x="1625" y="4406"/>
                    </a:lnTo>
                    <a:lnTo>
                      <a:pt x="1629" y="3470"/>
                    </a:lnTo>
                    <a:lnTo>
                      <a:pt x="1661" y="3470"/>
                    </a:lnTo>
                    <a:close/>
                    <a:moveTo>
                      <a:pt x="2620" y="2471"/>
                    </a:moveTo>
                    <a:lnTo>
                      <a:pt x="2886" y="1072"/>
                    </a:lnTo>
                    <a:lnTo>
                      <a:pt x="2770" y="1072"/>
                    </a:lnTo>
                    <a:lnTo>
                      <a:pt x="2770" y="973"/>
                    </a:lnTo>
                    <a:lnTo>
                      <a:pt x="3007" y="973"/>
                    </a:lnTo>
                    <a:lnTo>
                      <a:pt x="2719" y="2490"/>
                    </a:lnTo>
                    <a:lnTo>
                      <a:pt x="2620" y="2471"/>
                    </a:lnTo>
                    <a:close/>
                    <a:moveTo>
                      <a:pt x="3860" y="2201"/>
                    </a:moveTo>
                    <a:lnTo>
                      <a:pt x="4518" y="2581"/>
                    </a:lnTo>
                    <a:lnTo>
                      <a:pt x="4419" y="2754"/>
                    </a:lnTo>
                    <a:lnTo>
                      <a:pt x="3758" y="2372"/>
                    </a:lnTo>
                    <a:lnTo>
                      <a:pt x="3785" y="2330"/>
                    </a:lnTo>
                    <a:lnTo>
                      <a:pt x="3811" y="2288"/>
                    </a:lnTo>
                    <a:lnTo>
                      <a:pt x="3836" y="2244"/>
                    </a:lnTo>
                    <a:lnTo>
                      <a:pt x="3860" y="2201"/>
                    </a:lnTo>
                    <a:close/>
                    <a:moveTo>
                      <a:pt x="371" y="186"/>
                    </a:moveTo>
                    <a:lnTo>
                      <a:pt x="1008" y="553"/>
                    </a:lnTo>
                    <a:lnTo>
                      <a:pt x="981" y="595"/>
                    </a:lnTo>
                    <a:lnTo>
                      <a:pt x="957" y="639"/>
                    </a:lnTo>
                    <a:lnTo>
                      <a:pt x="933" y="683"/>
                    </a:lnTo>
                    <a:lnTo>
                      <a:pt x="910" y="727"/>
                    </a:lnTo>
                    <a:lnTo>
                      <a:pt x="272" y="359"/>
                    </a:lnTo>
                    <a:lnTo>
                      <a:pt x="371" y="186"/>
                    </a:lnTo>
                    <a:close/>
                    <a:moveTo>
                      <a:pt x="1035" y="2370"/>
                    </a:moveTo>
                    <a:lnTo>
                      <a:pt x="371" y="2754"/>
                    </a:lnTo>
                    <a:lnTo>
                      <a:pt x="272" y="2581"/>
                    </a:lnTo>
                    <a:lnTo>
                      <a:pt x="933" y="2200"/>
                    </a:lnTo>
                    <a:lnTo>
                      <a:pt x="957" y="2243"/>
                    </a:lnTo>
                    <a:lnTo>
                      <a:pt x="981" y="2287"/>
                    </a:lnTo>
                    <a:lnTo>
                      <a:pt x="1008" y="2329"/>
                    </a:lnTo>
                    <a:lnTo>
                      <a:pt x="1035" y="2370"/>
                    </a:lnTo>
                    <a:close/>
                    <a:moveTo>
                      <a:pt x="4518" y="359"/>
                    </a:moveTo>
                    <a:lnTo>
                      <a:pt x="3882" y="726"/>
                    </a:lnTo>
                    <a:lnTo>
                      <a:pt x="3860" y="681"/>
                    </a:lnTo>
                    <a:lnTo>
                      <a:pt x="3836" y="638"/>
                    </a:lnTo>
                    <a:lnTo>
                      <a:pt x="3811" y="594"/>
                    </a:lnTo>
                    <a:lnTo>
                      <a:pt x="3785" y="552"/>
                    </a:lnTo>
                    <a:lnTo>
                      <a:pt x="4419" y="186"/>
                    </a:lnTo>
                    <a:lnTo>
                      <a:pt x="4518" y="359"/>
                    </a:lnTo>
                    <a:close/>
                    <a:moveTo>
                      <a:pt x="753" y="1569"/>
                    </a:moveTo>
                    <a:lnTo>
                      <a:pt x="0" y="1569"/>
                    </a:lnTo>
                    <a:lnTo>
                      <a:pt x="0" y="1370"/>
                    </a:lnTo>
                    <a:lnTo>
                      <a:pt x="750" y="1370"/>
                    </a:lnTo>
                    <a:lnTo>
                      <a:pt x="749" y="1405"/>
                    </a:lnTo>
                    <a:lnTo>
                      <a:pt x="749" y="1441"/>
                    </a:lnTo>
                    <a:lnTo>
                      <a:pt x="750" y="1506"/>
                    </a:lnTo>
                    <a:lnTo>
                      <a:pt x="753" y="1569"/>
                    </a:lnTo>
                    <a:close/>
                    <a:moveTo>
                      <a:pt x="4790" y="1569"/>
                    </a:moveTo>
                    <a:lnTo>
                      <a:pt x="4040" y="1569"/>
                    </a:lnTo>
                    <a:lnTo>
                      <a:pt x="4044" y="1506"/>
                    </a:lnTo>
                    <a:lnTo>
                      <a:pt x="4045" y="1441"/>
                    </a:lnTo>
                    <a:lnTo>
                      <a:pt x="4044" y="1405"/>
                    </a:lnTo>
                    <a:lnTo>
                      <a:pt x="4043" y="1370"/>
                    </a:lnTo>
                    <a:lnTo>
                      <a:pt x="4790" y="1370"/>
                    </a:lnTo>
                    <a:lnTo>
                      <a:pt x="4790" y="1569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1B391E-D2E6-479B-A094-FE5CA90FF86C}"/>
                </a:ext>
              </a:extLst>
            </p:cNvPr>
            <p:cNvGrpSpPr/>
            <p:nvPr/>
          </p:nvGrpSpPr>
          <p:grpSpPr>
            <a:xfrm>
              <a:off x="531230" y="5229056"/>
              <a:ext cx="4198093" cy="2031544"/>
              <a:chOff x="3601540" y="1862643"/>
              <a:chExt cx="5286831" cy="203154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DDFA6F-80FC-4A90-8DB1-33A3A8C09A65}"/>
                  </a:ext>
                </a:extLst>
              </p:cNvPr>
              <p:cNvSpPr/>
              <p:nvPr/>
            </p:nvSpPr>
            <p:spPr>
              <a:xfrm>
                <a:off x="4172306" y="1862862"/>
                <a:ext cx="4716065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D" dirty="0">
                    <a:solidFill>
                      <a:srgbClr val="000000"/>
                    </a:solidFill>
                  </a:rPr>
                  <a:t>Setelah </a:t>
                </a:r>
                <a:r>
                  <a:rPr lang="en-ID" dirty="0" err="1">
                    <a:solidFill>
                      <a:srgbClr val="000000"/>
                    </a:solidFill>
                  </a:rPr>
                  <a:t>risiko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diidentifikasi</a:t>
                </a:r>
                <a:r>
                  <a:rPr lang="en-ID" dirty="0">
                    <a:solidFill>
                      <a:srgbClr val="000000"/>
                    </a:solidFill>
                  </a:rPr>
                  <a:t>, Tim Audit </a:t>
                </a:r>
                <a:r>
                  <a:rPr lang="en-ID" dirty="0" err="1">
                    <a:solidFill>
                      <a:srgbClr val="000000"/>
                    </a:solidFill>
                  </a:rPr>
                  <a:t>melakukan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analisis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risiko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untuk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menentukan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b="1" dirty="0" err="1">
                    <a:solidFill>
                      <a:srgbClr val="000000"/>
                    </a:solidFill>
                  </a:rPr>
                  <a:t>risiko</a:t>
                </a:r>
                <a:r>
                  <a:rPr lang="en-ID" b="1" dirty="0">
                    <a:solidFill>
                      <a:srgbClr val="000000"/>
                    </a:solidFill>
                  </a:rPr>
                  <a:t> </a:t>
                </a:r>
                <a:r>
                  <a:rPr lang="en-ID" b="1" dirty="0" err="1">
                    <a:solidFill>
                      <a:srgbClr val="000000"/>
                    </a:solidFill>
                  </a:rPr>
                  <a:t>utama</a:t>
                </a:r>
                <a:r>
                  <a:rPr lang="en-ID" b="1" dirty="0">
                    <a:solidFill>
                      <a:srgbClr val="000000"/>
                    </a:solidFill>
                  </a:rPr>
                  <a:t> (key risk)</a:t>
                </a:r>
                <a:r>
                  <a:rPr lang="en-ID" dirty="0">
                    <a:solidFill>
                      <a:srgbClr val="000000"/>
                    </a:solidFill>
                  </a:rPr>
                  <a:t>, </a:t>
                </a:r>
                <a:r>
                  <a:rPr lang="en-ID" dirty="0" err="1">
                    <a:solidFill>
                      <a:srgbClr val="000000"/>
                    </a:solidFill>
                  </a:rPr>
                  <a:t>yaitu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risiko</a:t>
                </a:r>
                <a:r>
                  <a:rPr lang="en-ID" dirty="0">
                    <a:solidFill>
                      <a:srgbClr val="000000"/>
                    </a:solidFill>
                  </a:rPr>
                  <a:t> yang </a:t>
                </a:r>
                <a:r>
                  <a:rPr lang="en-ID" dirty="0" err="1">
                    <a:solidFill>
                      <a:srgbClr val="000000"/>
                    </a:solidFill>
                  </a:rPr>
                  <a:t>berpengaruh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signifikan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terhadap</a:t>
                </a:r>
                <a:r>
                  <a:rPr lang="en-ID" dirty="0">
                    <a:solidFill>
                      <a:srgbClr val="000000"/>
                    </a:solidFill>
                  </a:rPr>
                  <a:t>  </a:t>
                </a:r>
                <a:r>
                  <a:rPr lang="en-ID" dirty="0" err="1">
                    <a:solidFill>
                      <a:srgbClr val="000000"/>
                    </a:solidFill>
                  </a:rPr>
                  <a:t>pencapaian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tujuan</a:t>
                </a:r>
                <a:r>
                  <a:rPr lang="en-ID" dirty="0">
                    <a:solidFill>
                      <a:srgbClr val="000000"/>
                    </a:solidFill>
                  </a:rPr>
                  <a:t> dan/</a:t>
                </a:r>
                <a:r>
                  <a:rPr lang="en-ID" dirty="0" err="1">
                    <a:solidFill>
                      <a:srgbClr val="000000"/>
                    </a:solidFill>
                  </a:rPr>
                  <a:t>atau</a:t>
                </a:r>
                <a:r>
                  <a:rPr lang="en-ID" dirty="0">
                    <a:solidFill>
                      <a:srgbClr val="000000"/>
                    </a:solidFill>
                  </a:rPr>
                  <a:t> </a:t>
                </a:r>
                <a:r>
                  <a:rPr lang="en-ID" dirty="0" err="1">
                    <a:solidFill>
                      <a:srgbClr val="000000"/>
                    </a:solidFill>
                  </a:rPr>
                  <a:t>pelaksanaan</a:t>
                </a:r>
                <a:r>
                  <a:rPr lang="en-ID" dirty="0">
                    <a:solidFill>
                      <a:srgbClr val="000000"/>
                    </a:solidFill>
                  </a:rPr>
                  <a:t> proses </a:t>
                </a:r>
                <a:r>
                  <a:rPr lang="en-ID" dirty="0" err="1">
                    <a:solidFill>
                      <a:srgbClr val="000000"/>
                    </a:solidFill>
                  </a:rPr>
                  <a:t>bisnis</a:t>
                </a:r>
                <a:r>
                  <a:rPr lang="en-ID" dirty="0">
                    <a:solidFill>
                      <a:srgbClr val="000000"/>
                    </a:solidFill>
                  </a:rPr>
                  <a:t>. </a:t>
                </a:r>
              </a:p>
            </p:txBody>
          </p:sp>
          <p:sp>
            <p:nvSpPr>
              <p:cNvPr id="34" name="Freeform 78">
                <a:extLst>
                  <a:ext uri="{FF2B5EF4-FFF2-40B4-BE49-F238E27FC236}">
                    <a16:creationId xmlns:a16="http://schemas.microsoft.com/office/drawing/2014/main" id="{ED93DEC1-1326-4FFE-8C4A-0D9AA06B369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601540" y="1862643"/>
                <a:ext cx="490492" cy="384821"/>
              </a:xfrm>
              <a:custGeom>
                <a:avLst/>
                <a:gdLst>
                  <a:gd name="T0" fmla="*/ 2147483647 w 4790"/>
                  <a:gd name="T1" fmla="*/ 2147483647 h 4763"/>
                  <a:gd name="T2" fmla="*/ 2147483647 w 4790"/>
                  <a:gd name="T3" fmla="*/ 2147483647 h 4763"/>
                  <a:gd name="T4" fmla="*/ 2147483647 w 4790"/>
                  <a:gd name="T5" fmla="*/ 2147483647 h 4763"/>
                  <a:gd name="T6" fmla="*/ 2147483647 w 4790"/>
                  <a:gd name="T7" fmla="*/ 2147483647 h 4763"/>
                  <a:gd name="T8" fmla="*/ 2147483647 w 4790"/>
                  <a:gd name="T9" fmla="*/ 2147483647 h 4763"/>
                  <a:gd name="T10" fmla="*/ 2147483647 w 4790"/>
                  <a:gd name="T11" fmla="*/ 2147483647 h 4763"/>
                  <a:gd name="T12" fmla="*/ 2147483647 w 4790"/>
                  <a:gd name="T13" fmla="*/ 2147483647 h 4763"/>
                  <a:gd name="T14" fmla="*/ 2147483647 w 4790"/>
                  <a:gd name="T15" fmla="*/ 2147483647 h 4763"/>
                  <a:gd name="T16" fmla="*/ 2147483647 w 4790"/>
                  <a:gd name="T17" fmla="*/ 2147483647 h 4763"/>
                  <a:gd name="T18" fmla="*/ 2147483647 w 4790"/>
                  <a:gd name="T19" fmla="*/ 2147483647 h 4763"/>
                  <a:gd name="T20" fmla="*/ 2147483647 w 4790"/>
                  <a:gd name="T21" fmla="*/ 2147483647 h 4763"/>
                  <a:gd name="T22" fmla="*/ 2147483647 w 4790"/>
                  <a:gd name="T23" fmla="*/ 2147483647 h 4763"/>
                  <a:gd name="T24" fmla="*/ 2147483647 w 4790"/>
                  <a:gd name="T25" fmla="*/ 2147483647 h 4763"/>
                  <a:gd name="T26" fmla="*/ 2147483647 w 4790"/>
                  <a:gd name="T27" fmla="*/ 2147483647 h 4763"/>
                  <a:gd name="T28" fmla="*/ 2147483647 w 4790"/>
                  <a:gd name="T29" fmla="*/ 2147483647 h 4763"/>
                  <a:gd name="T30" fmla="*/ 2147483647 w 4790"/>
                  <a:gd name="T31" fmla="*/ 0 h 4763"/>
                  <a:gd name="T32" fmla="*/ 2147483647 w 4790"/>
                  <a:gd name="T33" fmla="*/ 2147483647 h 4763"/>
                  <a:gd name="T34" fmla="*/ 2147483647 w 4790"/>
                  <a:gd name="T35" fmla="*/ 2147483647 h 4763"/>
                  <a:gd name="T36" fmla="*/ 2147483647 w 4790"/>
                  <a:gd name="T37" fmla="*/ 2147483647 h 4763"/>
                  <a:gd name="T38" fmla="*/ 2147483647 w 4790"/>
                  <a:gd name="T39" fmla="*/ 2147483647 h 4763"/>
                  <a:gd name="T40" fmla="*/ 2147483647 w 4790"/>
                  <a:gd name="T41" fmla="*/ 2147483647 h 4763"/>
                  <a:gd name="T42" fmla="*/ 2147483647 w 4790"/>
                  <a:gd name="T43" fmla="*/ 2147483647 h 4763"/>
                  <a:gd name="T44" fmla="*/ 2147483647 w 4790"/>
                  <a:gd name="T45" fmla="*/ 2147483647 h 4763"/>
                  <a:gd name="T46" fmla="*/ 2147483647 w 4790"/>
                  <a:gd name="T47" fmla="*/ 2147483647 h 4763"/>
                  <a:gd name="T48" fmla="*/ 2147483647 w 4790"/>
                  <a:gd name="T49" fmla="*/ 2147483647 h 4763"/>
                  <a:gd name="T50" fmla="*/ 2147483647 w 4790"/>
                  <a:gd name="T51" fmla="*/ 2147483647 h 4763"/>
                  <a:gd name="T52" fmla="*/ 2147483647 w 4790"/>
                  <a:gd name="T53" fmla="*/ 2147483647 h 4763"/>
                  <a:gd name="T54" fmla="*/ 2147483647 w 4790"/>
                  <a:gd name="T55" fmla="*/ 2147483647 h 4763"/>
                  <a:gd name="T56" fmla="*/ 2147483647 w 4790"/>
                  <a:gd name="T57" fmla="*/ 2147483647 h 4763"/>
                  <a:gd name="T58" fmla="*/ 2147483647 w 4790"/>
                  <a:gd name="T59" fmla="*/ 2147483647 h 4763"/>
                  <a:gd name="T60" fmla="*/ 2147483647 w 4790"/>
                  <a:gd name="T61" fmla="*/ 2147483647 h 4763"/>
                  <a:gd name="T62" fmla="*/ 2147483647 w 4790"/>
                  <a:gd name="T63" fmla="*/ 2147483647 h 4763"/>
                  <a:gd name="T64" fmla="*/ 2147483647 w 4790"/>
                  <a:gd name="T65" fmla="*/ 2147483647 h 4763"/>
                  <a:gd name="T66" fmla="*/ 2147483647 w 4790"/>
                  <a:gd name="T67" fmla="*/ 2147483647 h 4763"/>
                  <a:gd name="T68" fmla="*/ 2147483647 w 4790"/>
                  <a:gd name="T69" fmla="*/ 2147483647 h 4763"/>
                  <a:gd name="T70" fmla="*/ 2147483647 w 4790"/>
                  <a:gd name="T71" fmla="*/ 2147483647 h 4763"/>
                  <a:gd name="T72" fmla="*/ 2147483647 w 4790"/>
                  <a:gd name="T73" fmla="*/ 2147483647 h 4763"/>
                  <a:gd name="T74" fmla="*/ 2147483647 w 4790"/>
                  <a:gd name="T75" fmla="*/ 2147483647 h 4763"/>
                  <a:gd name="T76" fmla="*/ 2147483647 w 4790"/>
                  <a:gd name="T77" fmla="*/ 2147483647 h 4763"/>
                  <a:gd name="T78" fmla="*/ 2147483647 w 4790"/>
                  <a:gd name="T79" fmla="*/ 2147483647 h 4763"/>
                  <a:gd name="T80" fmla="*/ 2147483647 w 4790"/>
                  <a:gd name="T81" fmla="*/ 2147483647 h 4763"/>
                  <a:gd name="T82" fmla="*/ 2147483647 w 4790"/>
                  <a:gd name="T83" fmla="*/ 2147483647 h 4763"/>
                  <a:gd name="T84" fmla="*/ 2147483647 w 4790"/>
                  <a:gd name="T85" fmla="*/ 2147483647 h 4763"/>
                  <a:gd name="T86" fmla="*/ 2147483647 w 4790"/>
                  <a:gd name="T87" fmla="*/ 2147483647 h 4763"/>
                  <a:gd name="T88" fmla="*/ 2147483647 w 4790"/>
                  <a:gd name="T89" fmla="*/ 2147483647 h 4763"/>
                  <a:gd name="T90" fmla="*/ 2147483647 w 4790"/>
                  <a:gd name="T91" fmla="*/ 2147483647 h 4763"/>
                  <a:gd name="T92" fmla="*/ 2147483647 w 4790"/>
                  <a:gd name="T93" fmla="*/ 2147483647 h 4763"/>
                  <a:gd name="T94" fmla="*/ 2147483647 w 4790"/>
                  <a:gd name="T95" fmla="*/ 2147483647 h 4763"/>
                  <a:gd name="T96" fmla="*/ 2147483647 w 4790"/>
                  <a:gd name="T97" fmla="*/ 2147483647 h 4763"/>
                  <a:gd name="T98" fmla="*/ 2147483647 w 4790"/>
                  <a:gd name="T99" fmla="*/ 2147483647 h 4763"/>
                  <a:gd name="T100" fmla="*/ 2147483647 w 4790"/>
                  <a:gd name="T101" fmla="*/ 2147483647 h 4763"/>
                  <a:gd name="T102" fmla="*/ 2147483647 w 4790"/>
                  <a:gd name="T103" fmla="*/ 2147483647 h 4763"/>
                  <a:gd name="T104" fmla="*/ 2147483647 w 4790"/>
                  <a:gd name="T105" fmla="*/ 2147483647 h 4763"/>
                  <a:gd name="T106" fmla="*/ 2147483647 w 4790"/>
                  <a:gd name="T107" fmla="*/ 2147483647 h 4763"/>
                  <a:gd name="T108" fmla="*/ 2147483647 w 4790"/>
                  <a:gd name="T109" fmla="*/ 2147483647 h 4763"/>
                  <a:gd name="T110" fmla="*/ 2147483647 w 4790"/>
                  <a:gd name="T111" fmla="*/ 2147483647 h 4763"/>
                  <a:gd name="T112" fmla="*/ 2147483647 w 4790"/>
                  <a:gd name="T113" fmla="*/ 2147483647 h 4763"/>
                  <a:gd name="T114" fmla="*/ 2147483647 w 4790"/>
                  <a:gd name="T115" fmla="*/ 2147483647 h 4763"/>
                  <a:gd name="T116" fmla="*/ 2147483647 w 4790"/>
                  <a:gd name="T117" fmla="*/ 2147483647 h 4763"/>
                  <a:gd name="T118" fmla="*/ 2147483647 w 4790"/>
                  <a:gd name="T119" fmla="*/ 2147483647 h 476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790"/>
                  <a:gd name="T181" fmla="*/ 0 h 4763"/>
                  <a:gd name="T182" fmla="*/ 4790 w 4790"/>
                  <a:gd name="T183" fmla="*/ 4763 h 476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790" h="4763">
                    <a:moveTo>
                      <a:pt x="2669" y="862"/>
                    </a:moveTo>
                    <a:lnTo>
                      <a:pt x="2669" y="1219"/>
                    </a:lnTo>
                    <a:lnTo>
                      <a:pt x="2569" y="1219"/>
                    </a:lnTo>
                    <a:lnTo>
                      <a:pt x="2569" y="862"/>
                    </a:lnTo>
                    <a:lnTo>
                      <a:pt x="2669" y="862"/>
                    </a:lnTo>
                    <a:close/>
                    <a:moveTo>
                      <a:pt x="2441" y="862"/>
                    </a:moveTo>
                    <a:lnTo>
                      <a:pt x="2441" y="1219"/>
                    </a:lnTo>
                    <a:lnTo>
                      <a:pt x="2341" y="1219"/>
                    </a:lnTo>
                    <a:lnTo>
                      <a:pt x="2341" y="862"/>
                    </a:lnTo>
                    <a:lnTo>
                      <a:pt x="2441" y="862"/>
                    </a:lnTo>
                    <a:close/>
                    <a:moveTo>
                      <a:pt x="2214" y="862"/>
                    </a:moveTo>
                    <a:lnTo>
                      <a:pt x="2214" y="1219"/>
                    </a:lnTo>
                    <a:lnTo>
                      <a:pt x="2115" y="1219"/>
                    </a:lnTo>
                    <a:lnTo>
                      <a:pt x="2115" y="862"/>
                    </a:lnTo>
                    <a:lnTo>
                      <a:pt x="2214" y="862"/>
                    </a:lnTo>
                    <a:close/>
                    <a:moveTo>
                      <a:pt x="2081" y="2490"/>
                    </a:moveTo>
                    <a:lnTo>
                      <a:pt x="1783" y="973"/>
                    </a:lnTo>
                    <a:lnTo>
                      <a:pt x="2029" y="973"/>
                    </a:lnTo>
                    <a:lnTo>
                      <a:pt x="2029" y="1072"/>
                    </a:lnTo>
                    <a:lnTo>
                      <a:pt x="1904" y="1072"/>
                    </a:lnTo>
                    <a:lnTo>
                      <a:pt x="2178" y="2471"/>
                    </a:lnTo>
                    <a:lnTo>
                      <a:pt x="2081" y="2490"/>
                    </a:lnTo>
                    <a:close/>
                    <a:moveTo>
                      <a:pt x="2345" y="3271"/>
                    </a:moveTo>
                    <a:lnTo>
                      <a:pt x="2345" y="2596"/>
                    </a:lnTo>
                    <a:lnTo>
                      <a:pt x="2445" y="2596"/>
                    </a:lnTo>
                    <a:lnTo>
                      <a:pt x="2445" y="3271"/>
                    </a:lnTo>
                    <a:lnTo>
                      <a:pt x="2345" y="3271"/>
                    </a:lnTo>
                    <a:close/>
                    <a:moveTo>
                      <a:pt x="1627" y="3271"/>
                    </a:moveTo>
                    <a:lnTo>
                      <a:pt x="1627" y="2698"/>
                    </a:lnTo>
                    <a:lnTo>
                      <a:pt x="1588" y="2673"/>
                    </a:lnTo>
                    <a:lnTo>
                      <a:pt x="1551" y="2648"/>
                    </a:lnTo>
                    <a:lnTo>
                      <a:pt x="1513" y="2621"/>
                    </a:lnTo>
                    <a:lnTo>
                      <a:pt x="1478" y="2592"/>
                    </a:lnTo>
                    <a:lnTo>
                      <a:pt x="1443" y="2563"/>
                    </a:lnTo>
                    <a:lnTo>
                      <a:pt x="1409" y="2533"/>
                    </a:lnTo>
                    <a:lnTo>
                      <a:pt x="1376" y="2502"/>
                    </a:lnTo>
                    <a:lnTo>
                      <a:pt x="1344" y="2470"/>
                    </a:lnTo>
                    <a:lnTo>
                      <a:pt x="1313" y="2436"/>
                    </a:lnTo>
                    <a:lnTo>
                      <a:pt x="1283" y="2403"/>
                    </a:lnTo>
                    <a:lnTo>
                      <a:pt x="1254" y="2367"/>
                    </a:lnTo>
                    <a:lnTo>
                      <a:pt x="1227" y="2330"/>
                    </a:lnTo>
                    <a:lnTo>
                      <a:pt x="1199" y="2294"/>
                    </a:lnTo>
                    <a:lnTo>
                      <a:pt x="1174" y="2256"/>
                    </a:lnTo>
                    <a:lnTo>
                      <a:pt x="1150" y="2217"/>
                    </a:lnTo>
                    <a:lnTo>
                      <a:pt x="1126" y="2178"/>
                    </a:lnTo>
                    <a:lnTo>
                      <a:pt x="1105" y="2139"/>
                    </a:lnTo>
                    <a:lnTo>
                      <a:pt x="1084" y="2098"/>
                    </a:lnTo>
                    <a:lnTo>
                      <a:pt x="1064" y="2055"/>
                    </a:lnTo>
                    <a:lnTo>
                      <a:pt x="1046" y="2013"/>
                    </a:lnTo>
                    <a:lnTo>
                      <a:pt x="1029" y="1970"/>
                    </a:lnTo>
                    <a:lnTo>
                      <a:pt x="1014" y="1926"/>
                    </a:lnTo>
                    <a:lnTo>
                      <a:pt x="999" y="1882"/>
                    </a:lnTo>
                    <a:lnTo>
                      <a:pt x="986" y="1837"/>
                    </a:lnTo>
                    <a:lnTo>
                      <a:pt x="975" y="1791"/>
                    </a:lnTo>
                    <a:lnTo>
                      <a:pt x="965" y="1745"/>
                    </a:lnTo>
                    <a:lnTo>
                      <a:pt x="957" y="1699"/>
                    </a:lnTo>
                    <a:lnTo>
                      <a:pt x="949" y="1652"/>
                    </a:lnTo>
                    <a:lnTo>
                      <a:pt x="944" y="1604"/>
                    </a:lnTo>
                    <a:lnTo>
                      <a:pt x="940" y="1556"/>
                    </a:lnTo>
                    <a:lnTo>
                      <a:pt x="938" y="1507"/>
                    </a:lnTo>
                    <a:lnTo>
                      <a:pt x="937" y="1459"/>
                    </a:lnTo>
                    <a:lnTo>
                      <a:pt x="938" y="1421"/>
                    </a:lnTo>
                    <a:lnTo>
                      <a:pt x="939" y="1384"/>
                    </a:lnTo>
                    <a:lnTo>
                      <a:pt x="942" y="1346"/>
                    </a:lnTo>
                    <a:lnTo>
                      <a:pt x="944" y="1309"/>
                    </a:lnTo>
                    <a:lnTo>
                      <a:pt x="949" y="1273"/>
                    </a:lnTo>
                    <a:lnTo>
                      <a:pt x="954" y="1237"/>
                    </a:lnTo>
                    <a:lnTo>
                      <a:pt x="959" y="1201"/>
                    </a:lnTo>
                    <a:lnTo>
                      <a:pt x="966" y="1165"/>
                    </a:lnTo>
                    <a:lnTo>
                      <a:pt x="974" y="1130"/>
                    </a:lnTo>
                    <a:lnTo>
                      <a:pt x="983" y="1094"/>
                    </a:lnTo>
                    <a:lnTo>
                      <a:pt x="993" y="1060"/>
                    </a:lnTo>
                    <a:lnTo>
                      <a:pt x="1003" y="1025"/>
                    </a:lnTo>
                    <a:lnTo>
                      <a:pt x="1014" y="991"/>
                    </a:lnTo>
                    <a:lnTo>
                      <a:pt x="1025" y="957"/>
                    </a:lnTo>
                    <a:lnTo>
                      <a:pt x="1037" y="924"/>
                    </a:lnTo>
                    <a:lnTo>
                      <a:pt x="1051" y="891"/>
                    </a:lnTo>
                    <a:lnTo>
                      <a:pt x="1066" y="858"/>
                    </a:lnTo>
                    <a:lnTo>
                      <a:pt x="1081" y="826"/>
                    </a:lnTo>
                    <a:lnTo>
                      <a:pt x="1096" y="795"/>
                    </a:lnTo>
                    <a:lnTo>
                      <a:pt x="1113" y="764"/>
                    </a:lnTo>
                    <a:lnTo>
                      <a:pt x="1130" y="732"/>
                    </a:lnTo>
                    <a:lnTo>
                      <a:pt x="1148" y="702"/>
                    </a:lnTo>
                    <a:lnTo>
                      <a:pt x="1167" y="673"/>
                    </a:lnTo>
                    <a:lnTo>
                      <a:pt x="1186" y="643"/>
                    </a:lnTo>
                    <a:lnTo>
                      <a:pt x="1206" y="614"/>
                    </a:lnTo>
                    <a:lnTo>
                      <a:pt x="1227" y="587"/>
                    </a:lnTo>
                    <a:lnTo>
                      <a:pt x="1248" y="558"/>
                    </a:lnTo>
                    <a:lnTo>
                      <a:pt x="1270" y="531"/>
                    </a:lnTo>
                    <a:lnTo>
                      <a:pt x="1293" y="504"/>
                    </a:lnTo>
                    <a:lnTo>
                      <a:pt x="1315" y="478"/>
                    </a:lnTo>
                    <a:lnTo>
                      <a:pt x="1340" y="452"/>
                    </a:lnTo>
                    <a:lnTo>
                      <a:pt x="1364" y="427"/>
                    </a:lnTo>
                    <a:lnTo>
                      <a:pt x="1389" y="402"/>
                    </a:lnTo>
                    <a:lnTo>
                      <a:pt x="1415" y="379"/>
                    </a:lnTo>
                    <a:lnTo>
                      <a:pt x="1441" y="356"/>
                    </a:lnTo>
                    <a:lnTo>
                      <a:pt x="1467" y="334"/>
                    </a:lnTo>
                    <a:lnTo>
                      <a:pt x="1495" y="311"/>
                    </a:lnTo>
                    <a:lnTo>
                      <a:pt x="1523" y="290"/>
                    </a:lnTo>
                    <a:lnTo>
                      <a:pt x="1551" y="269"/>
                    </a:lnTo>
                    <a:lnTo>
                      <a:pt x="1579" y="249"/>
                    </a:lnTo>
                    <a:lnTo>
                      <a:pt x="1609" y="230"/>
                    </a:lnTo>
                    <a:lnTo>
                      <a:pt x="1639" y="212"/>
                    </a:lnTo>
                    <a:lnTo>
                      <a:pt x="1669" y="193"/>
                    </a:lnTo>
                    <a:lnTo>
                      <a:pt x="1700" y="176"/>
                    </a:lnTo>
                    <a:lnTo>
                      <a:pt x="1731" y="159"/>
                    </a:lnTo>
                    <a:lnTo>
                      <a:pt x="1762" y="144"/>
                    </a:lnTo>
                    <a:lnTo>
                      <a:pt x="1795" y="130"/>
                    </a:lnTo>
                    <a:lnTo>
                      <a:pt x="1827" y="115"/>
                    </a:lnTo>
                    <a:lnTo>
                      <a:pt x="1861" y="101"/>
                    </a:lnTo>
                    <a:lnTo>
                      <a:pt x="1894" y="88"/>
                    </a:lnTo>
                    <a:lnTo>
                      <a:pt x="1928" y="77"/>
                    </a:lnTo>
                    <a:lnTo>
                      <a:pt x="1962" y="66"/>
                    </a:lnTo>
                    <a:lnTo>
                      <a:pt x="1996" y="56"/>
                    </a:lnTo>
                    <a:lnTo>
                      <a:pt x="2030" y="46"/>
                    </a:lnTo>
                    <a:lnTo>
                      <a:pt x="2066" y="37"/>
                    </a:lnTo>
                    <a:lnTo>
                      <a:pt x="2101" y="30"/>
                    </a:lnTo>
                    <a:lnTo>
                      <a:pt x="2137" y="22"/>
                    </a:lnTo>
                    <a:lnTo>
                      <a:pt x="2173" y="17"/>
                    </a:lnTo>
                    <a:lnTo>
                      <a:pt x="2209" y="12"/>
                    </a:lnTo>
                    <a:lnTo>
                      <a:pt x="2246" y="7"/>
                    </a:lnTo>
                    <a:lnTo>
                      <a:pt x="2283" y="5"/>
                    </a:lnTo>
                    <a:lnTo>
                      <a:pt x="2320" y="2"/>
                    </a:lnTo>
                    <a:lnTo>
                      <a:pt x="2358" y="1"/>
                    </a:lnTo>
                    <a:lnTo>
                      <a:pt x="2395" y="0"/>
                    </a:lnTo>
                    <a:lnTo>
                      <a:pt x="2432" y="1"/>
                    </a:lnTo>
                    <a:lnTo>
                      <a:pt x="2470" y="2"/>
                    </a:lnTo>
                    <a:lnTo>
                      <a:pt x="2507" y="5"/>
                    </a:lnTo>
                    <a:lnTo>
                      <a:pt x="2544" y="7"/>
                    </a:lnTo>
                    <a:lnTo>
                      <a:pt x="2581" y="12"/>
                    </a:lnTo>
                    <a:lnTo>
                      <a:pt x="2617" y="17"/>
                    </a:lnTo>
                    <a:lnTo>
                      <a:pt x="2653" y="22"/>
                    </a:lnTo>
                    <a:lnTo>
                      <a:pt x="2689" y="30"/>
                    </a:lnTo>
                    <a:lnTo>
                      <a:pt x="2725" y="37"/>
                    </a:lnTo>
                    <a:lnTo>
                      <a:pt x="2760" y="46"/>
                    </a:lnTo>
                    <a:lnTo>
                      <a:pt x="2795" y="56"/>
                    </a:lnTo>
                    <a:lnTo>
                      <a:pt x="2828" y="66"/>
                    </a:lnTo>
                    <a:lnTo>
                      <a:pt x="2863" y="77"/>
                    </a:lnTo>
                    <a:lnTo>
                      <a:pt x="2897" y="88"/>
                    </a:lnTo>
                    <a:lnTo>
                      <a:pt x="2929" y="101"/>
                    </a:lnTo>
                    <a:lnTo>
                      <a:pt x="2963" y="115"/>
                    </a:lnTo>
                    <a:lnTo>
                      <a:pt x="2995" y="130"/>
                    </a:lnTo>
                    <a:lnTo>
                      <a:pt x="3028" y="144"/>
                    </a:lnTo>
                    <a:lnTo>
                      <a:pt x="3059" y="159"/>
                    </a:lnTo>
                    <a:lnTo>
                      <a:pt x="3090" y="176"/>
                    </a:lnTo>
                    <a:lnTo>
                      <a:pt x="3121" y="193"/>
                    </a:lnTo>
                    <a:lnTo>
                      <a:pt x="3151" y="212"/>
                    </a:lnTo>
                    <a:lnTo>
                      <a:pt x="3181" y="230"/>
                    </a:lnTo>
                    <a:lnTo>
                      <a:pt x="3211" y="249"/>
                    </a:lnTo>
                    <a:lnTo>
                      <a:pt x="3239" y="269"/>
                    </a:lnTo>
                    <a:lnTo>
                      <a:pt x="3268" y="290"/>
                    </a:lnTo>
                    <a:lnTo>
                      <a:pt x="3295" y="311"/>
                    </a:lnTo>
                    <a:lnTo>
                      <a:pt x="3323" y="334"/>
                    </a:lnTo>
                    <a:lnTo>
                      <a:pt x="3349" y="356"/>
                    </a:lnTo>
                    <a:lnTo>
                      <a:pt x="3375" y="379"/>
                    </a:lnTo>
                    <a:lnTo>
                      <a:pt x="3401" y="402"/>
                    </a:lnTo>
                    <a:lnTo>
                      <a:pt x="3426" y="427"/>
                    </a:lnTo>
                    <a:lnTo>
                      <a:pt x="3451" y="452"/>
                    </a:lnTo>
                    <a:lnTo>
                      <a:pt x="3475" y="478"/>
                    </a:lnTo>
                    <a:lnTo>
                      <a:pt x="3497" y="504"/>
                    </a:lnTo>
                    <a:lnTo>
                      <a:pt x="3521" y="531"/>
                    </a:lnTo>
                    <a:lnTo>
                      <a:pt x="3542" y="558"/>
                    </a:lnTo>
                    <a:lnTo>
                      <a:pt x="3563" y="587"/>
                    </a:lnTo>
                    <a:lnTo>
                      <a:pt x="3584" y="614"/>
                    </a:lnTo>
                    <a:lnTo>
                      <a:pt x="3604" y="643"/>
                    </a:lnTo>
                    <a:lnTo>
                      <a:pt x="3624" y="673"/>
                    </a:lnTo>
                    <a:lnTo>
                      <a:pt x="3642" y="702"/>
                    </a:lnTo>
                    <a:lnTo>
                      <a:pt x="3660" y="732"/>
                    </a:lnTo>
                    <a:lnTo>
                      <a:pt x="3678" y="764"/>
                    </a:lnTo>
                    <a:lnTo>
                      <a:pt x="3694" y="795"/>
                    </a:lnTo>
                    <a:lnTo>
                      <a:pt x="3710" y="826"/>
                    </a:lnTo>
                    <a:lnTo>
                      <a:pt x="3725" y="858"/>
                    </a:lnTo>
                    <a:lnTo>
                      <a:pt x="3739" y="891"/>
                    </a:lnTo>
                    <a:lnTo>
                      <a:pt x="3753" y="924"/>
                    </a:lnTo>
                    <a:lnTo>
                      <a:pt x="3765" y="957"/>
                    </a:lnTo>
                    <a:lnTo>
                      <a:pt x="3776" y="991"/>
                    </a:lnTo>
                    <a:lnTo>
                      <a:pt x="3787" y="1025"/>
                    </a:lnTo>
                    <a:lnTo>
                      <a:pt x="3799" y="1060"/>
                    </a:lnTo>
                    <a:lnTo>
                      <a:pt x="3807" y="1094"/>
                    </a:lnTo>
                    <a:lnTo>
                      <a:pt x="3816" y="1130"/>
                    </a:lnTo>
                    <a:lnTo>
                      <a:pt x="3824" y="1165"/>
                    </a:lnTo>
                    <a:lnTo>
                      <a:pt x="3831" y="1201"/>
                    </a:lnTo>
                    <a:lnTo>
                      <a:pt x="3837" y="1237"/>
                    </a:lnTo>
                    <a:lnTo>
                      <a:pt x="3842" y="1273"/>
                    </a:lnTo>
                    <a:lnTo>
                      <a:pt x="3846" y="1309"/>
                    </a:lnTo>
                    <a:lnTo>
                      <a:pt x="3850" y="1346"/>
                    </a:lnTo>
                    <a:lnTo>
                      <a:pt x="3851" y="1384"/>
                    </a:lnTo>
                    <a:lnTo>
                      <a:pt x="3853" y="1421"/>
                    </a:lnTo>
                    <a:lnTo>
                      <a:pt x="3853" y="1459"/>
                    </a:lnTo>
                    <a:lnTo>
                      <a:pt x="3852" y="1507"/>
                    </a:lnTo>
                    <a:lnTo>
                      <a:pt x="3850" y="1556"/>
                    </a:lnTo>
                    <a:lnTo>
                      <a:pt x="3846" y="1604"/>
                    </a:lnTo>
                    <a:lnTo>
                      <a:pt x="3841" y="1652"/>
                    </a:lnTo>
                    <a:lnTo>
                      <a:pt x="3833" y="1699"/>
                    </a:lnTo>
                    <a:lnTo>
                      <a:pt x="3825" y="1745"/>
                    </a:lnTo>
                    <a:lnTo>
                      <a:pt x="3815" y="1791"/>
                    </a:lnTo>
                    <a:lnTo>
                      <a:pt x="3804" y="1837"/>
                    </a:lnTo>
                    <a:lnTo>
                      <a:pt x="3791" y="1882"/>
                    </a:lnTo>
                    <a:lnTo>
                      <a:pt x="3777" y="1926"/>
                    </a:lnTo>
                    <a:lnTo>
                      <a:pt x="3761" y="1970"/>
                    </a:lnTo>
                    <a:lnTo>
                      <a:pt x="3744" y="2013"/>
                    </a:lnTo>
                    <a:lnTo>
                      <a:pt x="3726" y="2055"/>
                    </a:lnTo>
                    <a:lnTo>
                      <a:pt x="3706" y="2098"/>
                    </a:lnTo>
                    <a:lnTo>
                      <a:pt x="3685" y="2139"/>
                    </a:lnTo>
                    <a:lnTo>
                      <a:pt x="3664" y="2178"/>
                    </a:lnTo>
                    <a:lnTo>
                      <a:pt x="3640" y="2217"/>
                    </a:lnTo>
                    <a:lnTo>
                      <a:pt x="3617" y="2256"/>
                    </a:lnTo>
                    <a:lnTo>
                      <a:pt x="3591" y="2294"/>
                    </a:lnTo>
                    <a:lnTo>
                      <a:pt x="3564" y="2330"/>
                    </a:lnTo>
                    <a:lnTo>
                      <a:pt x="3536" y="2367"/>
                    </a:lnTo>
                    <a:lnTo>
                      <a:pt x="3507" y="2403"/>
                    </a:lnTo>
                    <a:lnTo>
                      <a:pt x="3477" y="2436"/>
                    </a:lnTo>
                    <a:lnTo>
                      <a:pt x="3446" y="2470"/>
                    </a:lnTo>
                    <a:lnTo>
                      <a:pt x="3414" y="2502"/>
                    </a:lnTo>
                    <a:lnTo>
                      <a:pt x="3381" y="2533"/>
                    </a:lnTo>
                    <a:lnTo>
                      <a:pt x="3348" y="2563"/>
                    </a:lnTo>
                    <a:lnTo>
                      <a:pt x="3313" y="2592"/>
                    </a:lnTo>
                    <a:lnTo>
                      <a:pt x="3277" y="2621"/>
                    </a:lnTo>
                    <a:lnTo>
                      <a:pt x="3239" y="2648"/>
                    </a:lnTo>
                    <a:lnTo>
                      <a:pt x="3202" y="2673"/>
                    </a:lnTo>
                    <a:lnTo>
                      <a:pt x="3163" y="2698"/>
                    </a:lnTo>
                    <a:lnTo>
                      <a:pt x="3163" y="3271"/>
                    </a:lnTo>
                    <a:lnTo>
                      <a:pt x="2964" y="3271"/>
                    </a:lnTo>
                    <a:lnTo>
                      <a:pt x="2964" y="2583"/>
                    </a:lnTo>
                    <a:lnTo>
                      <a:pt x="3004" y="2561"/>
                    </a:lnTo>
                    <a:lnTo>
                      <a:pt x="3041" y="2537"/>
                    </a:lnTo>
                    <a:lnTo>
                      <a:pt x="3079" y="2512"/>
                    </a:lnTo>
                    <a:lnTo>
                      <a:pt x="3115" y="2487"/>
                    </a:lnTo>
                    <a:lnTo>
                      <a:pt x="3151" y="2461"/>
                    </a:lnTo>
                    <a:lnTo>
                      <a:pt x="3185" y="2434"/>
                    </a:lnTo>
                    <a:lnTo>
                      <a:pt x="3218" y="2405"/>
                    </a:lnTo>
                    <a:lnTo>
                      <a:pt x="3251" y="2377"/>
                    </a:lnTo>
                    <a:lnTo>
                      <a:pt x="3282" y="2348"/>
                    </a:lnTo>
                    <a:lnTo>
                      <a:pt x="3312" y="2317"/>
                    </a:lnTo>
                    <a:lnTo>
                      <a:pt x="3340" y="2286"/>
                    </a:lnTo>
                    <a:lnTo>
                      <a:pt x="3368" y="2254"/>
                    </a:lnTo>
                    <a:lnTo>
                      <a:pt x="3395" y="2221"/>
                    </a:lnTo>
                    <a:lnTo>
                      <a:pt x="3420" y="2187"/>
                    </a:lnTo>
                    <a:lnTo>
                      <a:pt x="3445" y="2154"/>
                    </a:lnTo>
                    <a:lnTo>
                      <a:pt x="3467" y="2119"/>
                    </a:lnTo>
                    <a:lnTo>
                      <a:pt x="3490" y="2083"/>
                    </a:lnTo>
                    <a:lnTo>
                      <a:pt x="3510" y="2046"/>
                    </a:lnTo>
                    <a:lnTo>
                      <a:pt x="3530" y="2009"/>
                    </a:lnTo>
                    <a:lnTo>
                      <a:pt x="3547" y="1970"/>
                    </a:lnTo>
                    <a:lnTo>
                      <a:pt x="3563" y="1932"/>
                    </a:lnTo>
                    <a:lnTo>
                      <a:pt x="3579" y="1892"/>
                    </a:lnTo>
                    <a:lnTo>
                      <a:pt x="3593" y="1852"/>
                    </a:lnTo>
                    <a:lnTo>
                      <a:pt x="3606" y="1811"/>
                    </a:lnTo>
                    <a:lnTo>
                      <a:pt x="3617" y="1770"/>
                    </a:lnTo>
                    <a:lnTo>
                      <a:pt x="3627" y="1728"/>
                    </a:lnTo>
                    <a:lnTo>
                      <a:pt x="3635" y="1684"/>
                    </a:lnTo>
                    <a:lnTo>
                      <a:pt x="3642" y="1640"/>
                    </a:lnTo>
                    <a:lnTo>
                      <a:pt x="3647" y="1596"/>
                    </a:lnTo>
                    <a:lnTo>
                      <a:pt x="3652" y="1551"/>
                    </a:lnTo>
                    <a:lnTo>
                      <a:pt x="3653" y="1505"/>
                    </a:lnTo>
                    <a:lnTo>
                      <a:pt x="3654" y="1459"/>
                    </a:lnTo>
                    <a:lnTo>
                      <a:pt x="3654" y="1426"/>
                    </a:lnTo>
                    <a:lnTo>
                      <a:pt x="3653" y="1394"/>
                    </a:lnTo>
                    <a:lnTo>
                      <a:pt x="3650" y="1361"/>
                    </a:lnTo>
                    <a:lnTo>
                      <a:pt x="3648" y="1330"/>
                    </a:lnTo>
                    <a:lnTo>
                      <a:pt x="3644" y="1298"/>
                    </a:lnTo>
                    <a:lnTo>
                      <a:pt x="3639" y="1267"/>
                    </a:lnTo>
                    <a:lnTo>
                      <a:pt x="3634" y="1236"/>
                    </a:lnTo>
                    <a:lnTo>
                      <a:pt x="3628" y="1204"/>
                    </a:lnTo>
                    <a:lnTo>
                      <a:pt x="3622" y="1175"/>
                    </a:lnTo>
                    <a:lnTo>
                      <a:pt x="3614" y="1143"/>
                    </a:lnTo>
                    <a:lnTo>
                      <a:pt x="3607" y="1114"/>
                    </a:lnTo>
                    <a:lnTo>
                      <a:pt x="3598" y="1084"/>
                    </a:lnTo>
                    <a:lnTo>
                      <a:pt x="3588" y="1055"/>
                    </a:lnTo>
                    <a:lnTo>
                      <a:pt x="3578" y="1025"/>
                    </a:lnTo>
                    <a:lnTo>
                      <a:pt x="3567" y="996"/>
                    </a:lnTo>
                    <a:lnTo>
                      <a:pt x="3556" y="969"/>
                    </a:lnTo>
                    <a:lnTo>
                      <a:pt x="3543" y="940"/>
                    </a:lnTo>
                    <a:lnTo>
                      <a:pt x="3530" y="913"/>
                    </a:lnTo>
                    <a:lnTo>
                      <a:pt x="3502" y="858"/>
                    </a:lnTo>
                    <a:lnTo>
                      <a:pt x="3472" y="806"/>
                    </a:lnTo>
                    <a:lnTo>
                      <a:pt x="3439" y="755"/>
                    </a:lnTo>
                    <a:lnTo>
                      <a:pt x="3404" y="705"/>
                    </a:lnTo>
                    <a:lnTo>
                      <a:pt x="3366" y="658"/>
                    </a:lnTo>
                    <a:lnTo>
                      <a:pt x="3327" y="612"/>
                    </a:lnTo>
                    <a:lnTo>
                      <a:pt x="3285" y="568"/>
                    </a:lnTo>
                    <a:lnTo>
                      <a:pt x="3242" y="527"/>
                    </a:lnTo>
                    <a:lnTo>
                      <a:pt x="3196" y="487"/>
                    </a:lnTo>
                    <a:lnTo>
                      <a:pt x="3148" y="450"/>
                    </a:lnTo>
                    <a:lnTo>
                      <a:pt x="3099" y="415"/>
                    </a:lnTo>
                    <a:lnTo>
                      <a:pt x="3048" y="382"/>
                    </a:lnTo>
                    <a:lnTo>
                      <a:pt x="2995" y="351"/>
                    </a:lnTo>
                    <a:lnTo>
                      <a:pt x="2941" y="324"/>
                    </a:lnTo>
                    <a:lnTo>
                      <a:pt x="2913" y="310"/>
                    </a:lnTo>
                    <a:lnTo>
                      <a:pt x="2886" y="299"/>
                    </a:lnTo>
                    <a:lnTo>
                      <a:pt x="2857" y="286"/>
                    </a:lnTo>
                    <a:lnTo>
                      <a:pt x="2828" y="277"/>
                    </a:lnTo>
                    <a:lnTo>
                      <a:pt x="2799" y="265"/>
                    </a:lnTo>
                    <a:lnTo>
                      <a:pt x="2770" y="257"/>
                    </a:lnTo>
                    <a:lnTo>
                      <a:pt x="2740" y="248"/>
                    </a:lnTo>
                    <a:lnTo>
                      <a:pt x="2710" y="239"/>
                    </a:lnTo>
                    <a:lnTo>
                      <a:pt x="2679" y="232"/>
                    </a:lnTo>
                    <a:lnTo>
                      <a:pt x="2649" y="225"/>
                    </a:lnTo>
                    <a:lnTo>
                      <a:pt x="2618" y="219"/>
                    </a:lnTo>
                    <a:lnTo>
                      <a:pt x="2587" y="214"/>
                    </a:lnTo>
                    <a:lnTo>
                      <a:pt x="2556" y="209"/>
                    </a:lnTo>
                    <a:lnTo>
                      <a:pt x="2523" y="206"/>
                    </a:lnTo>
                    <a:lnTo>
                      <a:pt x="2492" y="203"/>
                    </a:lnTo>
                    <a:lnTo>
                      <a:pt x="2460" y="201"/>
                    </a:lnTo>
                    <a:lnTo>
                      <a:pt x="2427" y="201"/>
                    </a:lnTo>
                    <a:lnTo>
                      <a:pt x="2395" y="199"/>
                    </a:lnTo>
                    <a:lnTo>
                      <a:pt x="2363" y="201"/>
                    </a:lnTo>
                    <a:lnTo>
                      <a:pt x="2330" y="201"/>
                    </a:lnTo>
                    <a:lnTo>
                      <a:pt x="2298" y="203"/>
                    </a:lnTo>
                    <a:lnTo>
                      <a:pt x="2267" y="206"/>
                    </a:lnTo>
                    <a:lnTo>
                      <a:pt x="2234" y="209"/>
                    </a:lnTo>
                    <a:lnTo>
                      <a:pt x="2203" y="214"/>
                    </a:lnTo>
                    <a:lnTo>
                      <a:pt x="2172" y="219"/>
                    </a:lnTo>
                    <a:lnTo>
                      <a:pt x="2141" y="225"/>
                    </a:lnTo>
                    <a:lnTo>
                      <a:pt x="2111" y="232"/>
                    </a:lnTo>
                    <a:lnTo>
                      <a:pt x="2080" y="239"/>
                    </a:lnTo>
                    <a:lnTo>
                      <a:pt x="2050" y="248"/>
                    </a:lnTo>
                    <a:lnTo>
                      <a:pt x="2020" y="257"/>
                    </a:lnTo>
                    <a:lnTo>
                      <a:pt x="1991" y="265"/>
                    </a:lnTo>
                    <a:lnTo>
                      <a:pt x="1963" y="277"/>
                    </a:lnTo>
                    <a:lnTo>
                      <a:pt x="1933" y="286"/>
                    </a:lnTo>
                    <a:lnTo>
                      <a:pt x="1906" y="299"/>
                    </a:lnTo>
                    <a:lnTo>
                      <a:pt x="1877" y="310"/>
                    </a:lnTo>
                    <a:lnTo>
                      <a:pt x="1849" y="324"/>
                    </a:lnTo>
                    <a:lnTo>
                      <a:pt x="1795" y="351"/>
                    </a:lnTo>
                    <a:lnTo>
                      <a:pt x="1742" y="382"/>
                    </a:lnTo>
                    <a:lnTo>
                      <a:pt x="1691" y="415"/>
                    </a:lnTo>
                    <a:lnTo>
                      <a:pt x="1642" y="450"/>
                    </a:lnTo>
                    <a:lnTo>
                      <a:pt x="1594" y="487"/>
                    </a:lnTo>
                    <a:lnTo>
                      <a:pt x="1548" y="527"/>
                    </a:lnTo>
                    <a:lnTo>
                      <a:pt x="1505" y="568"/>
                    </a:lnTo>
                    <a:lnTo>
                      <a:pt x="1463" y="612"/>
                    </a:lnTo>
                    <a:lnTo>
                      <a:pt x="1424" y="658"/>
                    </a:lnTo>
                    <a:lnTo>
                      <a:pt x="1386" y="705"/>
                    </a:lnTo>
                    <a:lnTo>
                      <a:pt x="1351" y="755"/>
                    </a:lnTo>
                    <a:lnTo>
                      <a:pt x="1319" y="806"/>
                    </a:lnTo>
                    <a:lnTo>
                      <a:pt x="1288" y="858"/>
                    </a:lnTo>
                    <a:lnTo>
                      <a:pt x="1260" y="913"/>
                    </a:lnTo>
                    <a:lnTo>
                      <a:pt x="1248" y="940"/>
                    </a:lnTo>
                    <a:lnTo>
                      <a:pt x="1235" y="969"/>
                    </a:lnTo>
                    <a:lnTo>
                      <a:pt x="1223" y="996"/>
                    </a:lnTo>
                    <a:lnTo>
                      <a:pt x="1213" y="1025"/>
                    </a:lnTo>
                    <a:lnTo>
                      <a:pt x="1202" y="1055"/>
                    </a:lnTo>
                    <a:lnTo>
                      <a:pt x="1193" y="1084"/>
                    </a:lnTo>
                    <a:lnTo>
                      <a:pt x="1184" y="1114"/>
                    </a:lnTo>
                    <a:lnTo>
                      <a:pt x="1176" y="1143"/>
                    </a:lnTo>
                    <a:lnTo>
                      <a:pt x="1168" y="1175"/>
                    </a:lnTo>
                    <a:lnTo>
                      <a:pt x="1162" y="1204"/>
                    </a:lnTo>
                    <a:lnTo>
                      <a:pt x="1156" y="1236"/>
                    </a:lnTo>
                    <a:lnTo>
                      <a:pt x="1151" y="1267"/>
                    </a:lnTo>
                    <a:lnTo>
                      <a:pt x="1146" y="1298"/>
                    </a:lnTo>
                    <a:lnTo>
                      <a:pt x="1142" y="1330"/>
                    </a:lnTo>
                    <a:lnTo>
                      <a:pt x="1140" y="1361"/>
                    </a:lnTo>
                    <a:lnTo>
                      <a:pt x="1138" y="1394"/>
                    </a:lnTo>
                    <a:lnTo>
                      <a:pt x="1137" y="1426"/>
                    </a:lnTo>
                    <a:lnTo>
                      <a:pt x="1136" y="1459"/>
                    </a:lnTo>
                    <a:lnTo>
                      <a:pt x="1137" y="1505"/>
                    </a:lnTo>
                    <a:lnTo>
                      <a:pt x="1140" y="1551"/>
                    </a:lnTo>
                    <a:lnTo>
                      <a:pt x="1143" y="1596"/>
                    </a:lnTo>
                    <a:lnTo>
                      <a:pt x="1148" y="1640"/>
                    </a:lnTo>
                    <a:lnTo>
                      <a:pt x="1156" y="1684"/>
                    </a:lnTo>
                    <a:lnTo>
                      <a:pt x="1163" y="1728"/>
                    </a:lnTo>
                    <a:lnTo>
                      <a:pt x="1173" y="1770"/>
                    </a:lnTo>
                    <a:lnTo>
                      <a:pt x="1184" y="1811"/>
                    </a:lnTo>
                    <a:lnTo>
                      <a:pt x="1197" y="1852"/>
                    </a:lnTo>
                    <a:lnTo>
                      <a:pt x="1211" y="1892"/>
                    </a:lnTo>
                    <a:lnTo>
                      <a:pt x="1227" y="1932"/>
                    </a:lnTo>
                    <a:lnTo>
                      <a:pt x="1243" y="1970"/>
                    </a:lnTo>
                    <a:lnTo>
                      <a:pt x="1262" y="2009"/>
                    </a:lnTo>
                    <a:lnTo>
                      <a:pt x="1280" y="2046"/>
                    </a:lnTo>
                    <a:lnTo>
                      <a:pt x="1301" y="2083"/>
                    </a:lnTo>
                    <a:lnTo>
                      <a:pt x="1323" y="2119"/>
                    </a:lnTo>
                    <a:lnTo>
                      <a:pt x="1346" y="2154"/>
                    </a:lnTo>
                    <a:lnTo>
                      <a:pt x="1370" y="2187"/>
                    </a:lnTo>
                    <a:lnTo>
                      <a:pt x="1396" y="2221"/>
                    </a:lnTo>
                    <a:lnTo>
                      <a:pt x="1422" y="2254"/>
                    </a:lnTo>
                    <a:lnTo>
                      <a:pt x="1450" y="2286"/>
                    </a:lnTo>
                    <a:lnTo>
                      <a:pt x="1478" y="2317"/>
                    </a:lnTo>
                    <a:lnTo>
                      <a:pt x="1509" y="2348"/>
                    </a:lnTo>
                    <a:lnTo>
                      <a:pt x="1541" y="2377"/>
                    </a:lnTo>
                    <a:lnTo>
                      <a:pt x="1572" y="2405"/>
                    </a:lnTo>
                    <a:lnTo>
                      <a:pt x="1605" y="2434"/>
                    </a:lnTo>
                    <a:lnTo>
                      <a:pt x="1640" y="2461"/>
                    </a:lnTo>
                    <a:lnTo>
                      <a:pt x="1675" y="2487"/>
                    </a:lnTo>
                    <a:lnTo>
                      <a:pt x="1711" y="2512"/>
                    </a:lnTo>
                    <a:lnTo>
                      <a:pt x="1749" y="2537"/>
                    </a:lnTo>
                    <a:lnTo>
                      <a:pt x="1786" y="2561"/>
                    </a:lnTo>
                    <a:lnTo>
                      <a:pt x="1826" y="2583"/>
                    </a:lnTo>
                    <a:lnTo>
                      <a:pt x="1826" y="3271"/>
                    </a:lnTo>
                    <a:lnTo>
                      <a:pt x="1627" y="3271"/>
                    </a:lnTo>
                    <a:close/>
                    <a:moveTo>
                      <a:pt x="1827" y="3841"/>
                    </a:moveTo>
                    <a:lnTo>
                      <a:pt x="1826" y="4301"/>
                    </a:lnTo>
                    <a:lnTo>
                      <a:pt x="2204" y="4564"/>
                    </a:lnTo>
                    <a:lnTo>
                      <a:pt x="2591" y="4564"/>
                    </a:lnTo>
                    <a:lnTo>
                      <a:pt x="2949" y="4315"/>
                    </a:lnTo>
                    <a:lnTo>
                      <a:pt x="1827" y="3841"/>
                    </a:lnTo>
                    <a:close/>
                    <a:moveTo>
                      <a:pt x="1661" y="3470"/>
                    </a:moveTo>
                    <a:lnTo>
                      <a:pt x="2970" y="4028"/>
                    </a:lnTo>
                    <a:lnTo>
                      <a:pt x="2970" y="3920"/>
                    </a:lnTo>
                    <a:lnTo>
                      <a:pt x="1916" y="3470"/>
                    </a:lnTo>
                    <a:lnTo>
                      <a:pt x="3170" y="3470"/>
                    </a:lnTo>
                    <a:lnTo>
                      <a:pt x="3170" y="4406"/>
                    </a:lnTo>
                    <a:lnTo>
                      <a:pt x="2653" y="4763"/>
                    </a:lnTo>
                    <a:lnTo>
                      <a:pt x="2142" y="4763"/>
                    </a:lnTo>
                    <a:lnTo>
                      <a:pt x="1625" y="4406"/>
                    </a:lnTo>
                    <a:lnTo>
                      <a:pt x="1629" y="3470"/>
                    </a:lnTo>
                    <a:lnTo>
                      <a:pt x="1661" y="3470"/>
                    </a:lnTo>
                    <a:close/>
                    <a:moveTo>
                      <a:pt x="2620" y="2471"/>
                    </a:moveTo>
                    <a:lnTo>
                      <a:pt x="2886" y="1072"/>
                    </a:lnTo>
                    <a:lnTo>
                      <a:pt x="2770" y="1072"/>
                    </a:lnTo>
                    <a:lnTo>
                      <a:pt x="2770" y="973"/>
                    </a:lnTo>
                    <a:lnTo>
                      <a:pt x="3007" y="973"/>
                    </a:lnTo>
                    <a:lnTo>
                      <a:pt x="2719" y="2490"/>
                    </a:lnTo>
                    <a:lnTo>
                      <a:pt x="2620" y="2471"/>
                    </a:lnTo>
                    <a:close/>
                    <a:moveTo>
                      <a:pt x="3860" y="2201"/>
                    </a:moveTo>
                    <a:lnTo>
                      <a:pt x="4518" y="2581"/>
                    </a:lnTo>
                    <a:lnTo>
                      <a:pt x="4419" y="2754"/>
                    </a:lnTo>
                    <a:lnTo>
                      <a:pt x="3758" y="2372"/>
                    </a:lnTo>
                    <a:lnTo>
                      <a:pt x="3785" y="2330"/>
                    </a:lnTo>
                    <a:lnTo>
                      <a:pt x="3811" y="2288"/>
                    </a:lnTo>
                    <a:lnTo>
                      <a:pt x="3836" y="2244"/>
                    </a:lnTo>
                    <a:lnTo>
                      <a:pt x="3860" y="2201"/>
                    </a:lnTo>
                    <a:close/>
                    <a:moveTo>
                      <a:pt x="371" y="186"/>
                    </a:moveTo>
                    <a:lnTo>
                      <a:pt x="1008" y="553"/>
                    </a:lnTo>
                    <a:lnTo>
                      <a:pt x="981" y="595"/>
                    </a:lnTo>
                    <a:lnTo>
                      <a:pt x="957" y="639"/>
                    </a:lnTo>
                    <a:lnTo>
                      <a:pt x="933" y="683"/>
                    </a:lnTo>
                    <a:lnTo>
                      <a:pt x="910" y="727"/>
                    </a:lnTo>
                    <a:lnTo>
                      <a:pt x="272" y="359"/>
                    </a:lnTo>
                    <a:lnTo>
                      <a:pt x="371" y="186"/>
                    </a:lnTo>
                    <a:close/>
                    <a:moveTo>
                      <a:pt x="1035" y="2370"/>
                    </a:moveTo>
                    <a:lnTo>
                      <a:pt x="371" y="2754"/>
                    </a:lnTo>
                    <a:lnTo>
                      <a:pt x="272" y="2581"/>
                    </a:lnTo>
                    <a:lnTo>
                      <a:pt x="933" y="2200"/>
                    </a:lnTo>
                    <a:lnTo>
                      <a:pt x="957" y="2243"/>
                    </a:lnTo>
                    <a:lnTo>
                      <a:pt x="981" y="2287"/>
                    </a:lnTo>
                    <a:lnTo>
                      <a:pt x="1008" y="2329"/>
                    </a:lnTo>
                    <a:lnTo>
                      <a:pt x="1035" y="2370"/>
                    </a:lnTo>
                    <a:close/>
                    <a:moveTo>
                      <a:pt x="4518" y="359"/>
                    </a:moveTo>
                    <a:lnTo>
                      <a:pt x="3882" y="726"/>
                    </a:lnTo>
                    <a:lnTo>
                      <a:pt x="3860" y="681"/>
                    </a:lnTo>
                    <a:lnTo>
                      <a:pt x="3836" y="638"/>
                    </a:lnTo>
                    <a:lnTo>
                      <a:pt x="3811" y="594"/>
                    </a:lnTo>
                    <a:lnTo>
                      <a:pt x="3785" y="552"/>
                    </a:lnTo>
                    <a:lnTo>
                      <a:pt x="4419" y="186"/>
                    </a:lnTo>
                    <a:lnTo>
                      <a:pt x="4518" y="359"/>
                    </a:lnTo>
                    <a:close/>
                    <a:moveTo>
                      <a:pt x="753" y="1569"/>
                    </a:moveTo>
                    <a:lnTo>
                      <a:pt x="0" y="1569"/>
                    </a:lnTo>
                    <a:lnTo>
                      <a:pt x="0" y="1370"/>
                    </a:lnTo>
                    <a:lnTo>
                      <a:pt x="750" y="1370"/>
                    </a:lnTo>
                    <a:lnTo>
                      <a:pt x="749" y="1405"/>
                    </a:lnTo>
                    <a:lnTo>
                      <a:pt x="749" y="1441"/>
                    </a:lnTo>
                    <a:lnTo>
                      <a:pt x="750" y="1506"/>
                    </a:lnTo>
                    <a:lnTo>
                      <a:pt x="753" y="1569"/>
                    </a:lnTo>
                    <a:close/>
                    <a:moveTo>
                      <a:pt x="4790" y="1569"/>
                    </a:moveTo>
                    <a:lnTo>
                      <a:pt x="4040" y="1569"/>
                    </a:lnTo>
                    <a:lnTo>
                      <a:pt x="4044" y="1506"/>
                    </a:lnTo>
                    <a:lnTo>
                      <a:pt x="4045" y="1441"/>
                    </a:lnTo>
                    <a:lnTo>
                      <a:pt x="4044" y="1405"/>
                    </a:lnTo>
                    <a:lnTo>
                      <a:pt x="4043" y="1370"/>
                    </a:lnTo>
                    <a:lnTo>
                      <a:pt x="4790" y="1370"/>
                    </a:lnTo>
                    <a:lnTo>
                      <a:pt x="4790" y="1569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F356BE5-C285-45EA-BF2E-35ABA456528F}"/>
              </a:ext>
            </a:extLst>
          </p:cNvPr>
          <p:cNvCxnSpPr>
            <a:cxnSpLocks/>
            <a:stCxn id="2" idx="4"/>
            <a:endCxn id="30" idx="0"/>
          </p:cNvCxnSpPr>
          <p:nvPr/>
        </p:nvCxnSpPr>
        <p:spPr>
          <a:xfrm rot="5400000">
            <a:off x="4260853" y="1843318"/>
            <a:ext cx="638490" cy="2617014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ABC6885B-73AE-442C-9D8B-168CA654A829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Identifikasi</a:t>
            </a:r>
            <a:r>
              <a:rPr lang="en-AU" dirty="0"/>
              <a:t> </a:t>
            </a:r>
            <a:r>
              <a:rPr lang="en-AU" dirty="0" err="1"/>
              <a:t>Risiko</a:t>
            </a:r>
            <a:r>
              <a:rPr lang="en-AU" dirty="0"/>
              <a:t> dan </a:t>
            </a:r>
            <a:r>
              <a:rPr lang="en-AU" dirty="0" err="1"/>
              <a:t>Pengendalian</a:t>
            </a:r>
            <a:endParaRPr lang="en-AU" dirty="0"/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CD7FB450-5D7F-4921-8D8A-7DC4D897C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49860"/>
              </p:ext>
            </p:extLst>
          </p:nvPr>
        </p:nvGraphicFramePr>
        <p:xfrm>
          <a:off x="6637000" y="3470197"/>
          <a:ext cx="4244360" cy="2964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98569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2AE082-8FEC-4FB9-94FF-44A21B538454}"/>
              </a:ext>
            </a:extLst>
          </p:cNvPr>
          <p:cNvGrpSpPr/>
          <p:nvPr/>
        </p:nvGrpSpPr>
        <p:grpSpPr>
          <a:xfrm>
            <a:off x="819150" y="1633824"/>
            <a:ext cx="8821645" cy="4857785"/>
            <a:chOff x="1676400" y="1633824"/>
            <a:chExt cx="8821645" cy="4857785"/>
          </a:xfrm>
        </p:grpSpPr>
        <p:pic>
          <p:nvPicPr>
            <p:cNvPr id="3" name="Picture 2" descr="AppCon vs GenCon.JPG">
              <a:extLst>
                <a:ext uri="{FF2B5EF4-FFF2-40B4-BE49-F238E27FC236}">
                  <a16:creationId xmlns:a16="http://schemas.microsoft.com/office/drawing/2014/main" id="{10187509-C386-40F6-99C4-ED1B5BE420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1044" y="1633824"/>
              <a:ext cx="4929222" cy="2714644"/>
            </a:xfrm>
            <a:prstGeom prst="rect">
              <a:avLst/>
            </a:prstGeom>
          </p:spPr>
        </p:pic>
        <p:sp>
          <p:nvSpPr>
            <p:cNvPr id="4" name="Rounded Rectangle 27">
              <a:extLst>
                <a:ext uri="{FF2B5EF4-FFF2-40B4-BE49-F238E27FC236}">
                  <a16:creationId xmlns:a16="http://schemas.microsoft.com/office/drawing/2014/main" id="{FF49041B-A7DD-4B42-B1DF-F7F2DBAD7E4C}"/>
                </a:ext>
              </a:extLst>
            </p:cNvPr>
            <p:cNvSpPr/>
            <p:nvPr/>
          </p:nvSpPr>
          <p:spPr>
            <a:xfrm>
              <a:off x="4105292" y="4462771"/>
              <a:ext cx="2438400" cy="3810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id-ID" sz="2400" i="1" dirty="0">
                  <a:solidFill>
                    <a:schemeClr val="tx1"/>
                  </a:solidFill>
                  <a:latin typeface="Agency FB" pitchFamily="34" charset="0"/>
                </a:rPr>
                <a:t>Level </a:t>
              </a:r>
              <a:r>
                <a:rPr lang="id-ID" sz="2400" dirty="0">
                  <a:solidFill>
                    <a:schemeClr val="tx1"/>
                  </a:solidFill>
                  <a:latin typeface="Agency FB" pitchFamily="34" charset="0"/>
                </a:rPr>
                <a:t>entitas</a:t>
              </a:r>
              <a:endParaRPr lang="en-ID" sz="2400" i="1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5" name="Rounded Rectangle 28">
              <a:extLst>
                <a:ext uri="{FF2B5EF4-FFF2-40B4-BE49-F238E27FC236}">
                  <a16:creationId xmlns:a16="http://schemas.microsoft.com/office/drawing/2014/main" id="{20D9A1D7-F837-4E0F-8C04-21108C9988B7}"/>
                </a:ext>
              </a:extLst>
            </p:cNvPr>
            <p:cNvSpPr/>
            <p:nvPr/>
          </p:nvSpPr>
          <p:spPr>
            <a:xfrm>
              <a:off x="4105292" y="4919971"/>
              <a:ext cx="2438400" cy="3810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id-ID" sz="2000" dirty="0">
                  <a:solidFill>
                    <a:schemeClr val="tx1"/>
                  </a:solidFill>
                  <a:latin typeface="Agency FB" pitchFamily="34" charset="0"/>
                </a:rPr>
                <a:t>Mengacu </a:t>
              </a:r>
              <a:r>
                <a:rPr lang="id-ID" sz="2000" i="1" dirty="0">
                  <a:solidFill>
                    <a:schemeClr val="tx1"/>
                  </a:solidFill>
                  <a:latin typeface="Agency FB" pitchFamily="34" charset="0"/>
                </a:rPr>
                <a:t>leading practice</a:t>
              </a:r>
              <a:endParaRPr lang="en-ID" sz="2000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6" name="Rounded Rectangle 29">
              <a:extLst>
                <a:ext uri="{FF2B5EF4-FFF2-40B4-BE49-F238E27FC236}">
                  <a16:creationId xmlns:a16="http://schemas.microsoft.com/office/drawing/2014/main" id="{EA10A55A-DA24-4732-861F-92728E858558}"/>
                </a:ext>
              </a:extLst>
            </p:cNvPr>
            <p:cNvSpPr/>
            <p:nvPr/>
          </p:nvSpPr>
          <p:spPr>
            <a:xfrm>
              <a:off x="4105292" y="5377171"/>
              <a:ext cx="2438400" cy="3810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id-ID" sz="2000" dirty="0">
                  <a:solidFill>
                    <a:schemeClr val="tx1"/>
                  </a:solidFill>
                  <a:latin typeface="Agency FB" pitchFamily="34" charset="0"/>
                </a:rPr>
                <a:t>Pengaruh tidak langsung</a:t>
              </a:r>
              <a:endParaRPr lang="en-ID" sz="2000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7" name="Rounded Rectangle 30">
              <a:extLst>
                <a:ext uri="{FF2B5EF4-FFF2-40B4-BE49-F238E27FC236}">
                  <a16:creationId xmlns:a16="http://schemas.microsoft.com/office/drawing/2014/main" id="{D41DBEEF-43DA-4BE3-83C1-6AC652B667EC}"/>
                </a:ext>
              </a:extLst>
            </p:cNvPr>
            <p:cNvSpPr/>
            <p:nvPr/>
          </p:nvSpPr>
          <p:spPr>
            <a:xfrm>
              <a:off x="4105292" y="5834371"/>
              <a:ext cx="2438400" cy="3810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id-ID" sz="2400" dirty="0">
                  <a:solidFill>
                    <a:schemeClr val="tx1"/>
                  </a:solidFill>
                  <a:latin typeface="Agency FB" pitchFamily="34" charset="0"/>
                </a:rPr>
                <a:t>Fokus: Pengelola TIK</a:t>
              </a:r>
              <a:endParaRPr lang="en-ID" sz="2400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8" name="Rounded Rectangle 41">
              <a:extLst>
                <a:ext uri="{FF2B5EF4-FFF2-40B4-BE49-F238E27FC236}">
                  <a16:creationId xmlns:a16="http://schemas.microsoft.com/office/drawing/2014/main" id="{ED87794B-2C25-4060-9B2E-84D62EF5FE4F}"/>
                </a:ext>
              </a:extLst>
            </p:cNvPr>
            <p:cNvSpPr/>
            <p:nvPr/>
          </p:nvSpPr>
          <p:spPr>
            <a:xfrm>
              <a:off x="7177126" y="4462771"/>
              <a:ext cx="2438400" cy="3810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id-ID" sz="2400" i="1" dirty="0">
                  <a:solidFill>
                    <a:schemeClr val="tx1"/>
                  </a:solidFill>
                  <a:latin typeface="Agency FB" pitchFamily="34" charset="0"/>
                </a:rPr>
                <a:t>Level  </a:t>
              </a:r>
              <a:r>
                <a:rPr lang="id-ID" sz="2400" dirty="0">
                  <a:solidFill>
                    <a:schemeClr val="tx1"/>
                  </a:solidFill>
                  <a:latin typeface="Agency FB" pitchFamily="34" charset="0"/>
                </a:rPr>
                <a:t>transaksi</a:t>
              </a:r>
              <a:endParaRPr lang="en-ID" sz="2400" i="1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9" name="Rounded Rectangle 42">
              <a:extLst>
                <a:ext uri="{FF2B5EF4-FFF2-40B4-BE49-F238E27FC236}">
                  <a16:creationId xmlns:a16="http://schemas.microsoft.com/office/drawing/2014/main" id="{0079D858-49C9-47D1-A22A-911F83BB1AD6}"/>
                </a:ext>
              </a:extLst>
            </p:cNvPr>
            <p:cNvSpPr/>
            <p:nvPr/>
          </p:nvSpPr>
          <p:spPr>
            <a:xfrm>
              <a:off x="7177126" y="4919971"/>
              <a:ext cx="2438400" cy="3810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id-ID" sz="2000" dirty="0">
                  <a:solidFill>
                    <a:schemeClr val="tx1"/>
                  </a:solidFill>
                  <a:latin typeface="Agency FB" pitchFamily="34" charset="0"/>
                </a:rPr>
                <a:t>Spesifik, sesuai alur proses</a:t>
              </a:r>
              <a:endParaRPr lang="en-ID" sz="2000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10" name="Rounded Rectangle 43">
              <a:extLst>
                <a:ext uri="{FF2B5EF4-FFF2-40B4-BE49-F238E27FC236}">
                  <a16:creationId xmlns:a16="http://schemas.microsoft.com/office/drawing/2014/main" id="{5D107939-70CA-40DC-AE2C-1C5CE8D1BAED}"/>
                </a:ext>
              </a:extLst>
            </p:cNvPr>
            <p:cNvSpPr/>
            <p:nvPr/>
          </p:nvSpPr>
          <p:spPr>
            <a:xfrm>
              <a:off x="7177126" y="5377171"/>
              <a:ext cx="2438400" cy="3810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id-ID" dirty="0">
                  <a:solidFill>
                    <a:schemeClr val="tx1"/>
                  </a:solidFill>
                  <a:latin typeface="Agency FB" pitchFamily="34" charset="0"/>
                </a:rPr>
                <a:t>Pengaruh langsung thd output</a:t>
              </a:r>
              <a:endParaRPr lang="en-ID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11" name="Rounded Rectangle 44">
              <a:extLst>
                <a:ext uri="{FF2B5EF4-FFF2-40B4-BE49-F238E27FC236}">
                  <a16:creationId xmlns:a16="http://schemas.microsoft.com/office/drawing/2014/main" id="{AED710A6-6265-42A1-AAAD-093BC225F2FF}"/>
                </a:ext>
              </a:extLst>
            </p:cNvPr>
            <p:cNvSpPr/>
            <p:nvPr/>
          </p:nvSpPr>
          <p:spPr>
            <a:xfrm>
              <a:off x="7177126" y="5834371"/>
              <a:ext cx="2438400" cy="3810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id-ID" sz="2400" dirty="0">
                  <a:solidFill>
                    <a:schemeClr val="tx1"/>
                  </a:solidFill>
                  <a:latin typeface="Agency FB" pitchFamily="34" charset="0"/>
                </a:rPr>
                <a:t>Fokus: </a:t>
              </a:r>
              <a:r>
                <a:rPr lang="id-ID" sz="2400" i="1" dirty="0">
                  <a:solidFill>
                    <a:schemeClr val="tx1"/>
                  </a:solidFill>
                  <a:latin typeface="Agency FB" pitchFamily="34" charset="0"/>
                </a:rPr>
                <a:t>User</a:t>
              </a:r>
              <a:endParaRPr lang="en-ID" sz="2400" i="1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12" name="Rounded Rectangle 45">
              <a:extLst>
                <a:ext uri="{FF2B5EF4-FFF2-40B4-BE49-F238E27FC236}">
                  <a16:creationId xmlns:a16="http://schemas.microsoft.com/office/drawing/2014/main" id="{0EB7DD33-2F0E-458D-B3BA-1FD3ADB4D5DD}"/>
                </a:ext>
              </a:extLst>
            </p:cNvPr>
            <p:cNvSpPr/>
            <p:nvPr/>
          </p:nvSpPr>
          <p:spPr>
            <a:xfrm>
              <a:off x="1676400" y="2205327"/>
              <a:ext cx="2214578" cy="35719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id-ID" sz="2400" i="1" dirty="0">
                  <a:solidFill>
                    <a:schemeClr val="tx1"/>
                  </a:solidFill>
                  <a:latin typeface="Agency FB" pitchFamily="34" charset="0"/>
                </a:rPr>
                <a:t>ITRM</a:t>
              </a:r>
              <a:endParaRPr lang="en-ID" sz="2400" i="1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13" name="Rounded Rectangle 46">
              <a:extLst>
                <a:ext uri="{FF2B5EF4-FFF2-40B4-BE49-F238E27FC236}">
                  <a16:creationId xmlns:a16="http://schemas.microsoft.com/office/drawing/2014/main" id="{9437660C-537A-4C2A-831E-0A4732318C5F}"/>
                </a:ext>
              </a:extLst>
            </p:cNvPr>
            <p:cNvSpPr/>
            <p:nvPr/>
          </p:nvSpPr>
          <p:spPr>
            <a:xfrm>
              <a:off x="1676400" y="2662527"/>
              <a:ext cx="2214578" cy="328618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id-ID" sz="2000" i="1" dirty="0">
                  <a:solidFill>
                    <a:schemeClr val="tx1"/>
                  </a:solidFill>
                  <a:latin typeface="Agency FB" pitchFamily="34" charset="0"/>
                </a:rPr>
                <a:t>Change management</a:t>
              </a:r>
              <a:endParaRPr lang="en-ID" sz="2000" i="1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14" name="Rounded Rectangle 47">
              <a:extLst>
                <a:ext uri="{FF2B5EF4-FFF2-40B4-BE49-F238E27FC236}">
                  <a16:creationId xmlns:a16="http://schemas.microsoft.com/office/drawing/2014/main" id="{8BA6EF4C-6D9A-4184-906D-B82399A3428A}"/>
                </a:ext>
              </a:extLst>
            </p:cNvPr>
            <p:cNvSpPr/>
            <p:nvPr/>
          </p:nvSpPr>
          <p:spPr>
            <a:xfrm>
              <a:off x="1676400" y="3119727"/>
              <a:ext cx="2214578" cy="371484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2000" i="1" dirty="0">
                  <a:solidFill>
                    <a:schemeClr val="tx1"/>
                  </a:solidFill>
                  <a:latin typeface="Agency FB" pitchFamily="34" charset="0"/>
                </a:rPr>
                <a:t>SDLC</a:t>
              </a:r>
              <a:endParaRPr lang="en-ID" sz="2000" i="1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15" name="Rounded Rectangle 48">
              <a:extLst>
                <a:ext uri="{FF2B5EF4-FFF2-40B4-BE49-F238E27FC236}">
                  <a16:creationId xmlns:a16="http://schemas.microsoft.com/office/drawing/2014/main" id="{89BA86D1-11A3-4223-97F0-32866F5D8C25}"/>
                </a:ext>
              </a:extLst>
            </p:cNvPr>
            <p:cNvSpPr/>
            <p:nvPr/>
          </p:nvSpPr>
          <p:spPr>
            <a:xfrm>
              <a:off x="1676400" y="3576927"/>
              <a:ext cx="2214578" cy="41435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id-ID" sz="2000" i="1" dirty="0">
                  <a:solidFill>
                    <a:schemeClr val="tx1"/>
                  </a:solidFill>
                  <a:latin typeface="Agency FB" pitchFamily="34" charset="0"/>
                </a:rPr>
                <a:t>Operational &amp; Continuity</a:t>
              </a:r>
              <a:endParaRPr lang="en-ID" sz="2000" i="1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55FDA0-CF89-4518-AD6D-FB749F4D5DA1}"/>
                </a:ext>
              </a:extLst>
            </p:cNvPr>
            <p:cNvCxnSpPr>
              <a:endCxn id="12" idx="3"/>
            </p:cNvCxnSpPr>
            <p:nvPr/>
          </p:nvCxnSpPr>
          <p:spPr>
            <a:xfrm rot="16200000" flipV="1">
              <a:off x="3801682" y="2473220"/>
              <a:ext cx="750099" cy="57150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8C4E18A-D49D-4712-A752-407AC553C0E5}"/>
                </a:ext>
              </a:extLst>
            </p:cNvPr>
            <p:cNvCxnSpPr>
              <a:endCxn id="13" idx="3"/>
            </p:cNvCxnSpPr>
            <p:nvPr/>
          </p:nvCxnSpPr>
          <p:spPr>
            <a:xfrm rot="10800000">
              <a:off x="3890978" y="2826838"/>
              <a:ext cx="642942" cy="37862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23B3DE3-D21B-419A-B591-DAF5915AEBE4}"/>
                </a:ext>
              </a:extLst>
            </p:cNvPr>
            <p:cNvCxnSpPr>
              <a:endCxn id="14" idx="3"/>
            </p:cNvCxnSpPr>
            <p:nvPr/>
          </p:nvCxnSpPr>
          <p:spPr>
            <a:xfrm rot="10800000" flipV="1">
              <a:off x="3890978" y="3205459"/>
              <a:ext cx="642942" cy="10001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E5445F-5BAC-40A5-B4DA-ED4319B68266}"/>
                </a:ext>
              </a:extLst>
            </p:cNvPr>
            <p:cNvCxnSpPr>
              <a:endCxn id="15" idx="3"/>
            </p:cNvCxnSpPr>
            <p:nvPr/>
          </p:nvCxnSpPr>
          <p:spPr>
            <a:xfrm rot="10800000" flipV="1">
              <a:off x="3890978" y="3205461"/>
              <a:ext cx="642942" cy="57864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E415EF-9E7C-4265-95DC-6FA6FCD55222}"/>
                </a:ext>
              </a:extLst>
            </p:cNvPr>
            <p:cNvCxnSpPr>
              <a:stCxn id="3" idx="2"/>
            </p:cNvCxnSpPr>
            <p:nvPr/>
          </p:nvCxnSpPr>
          <p:spPr>
            <a:xfrm rot="16200000" flipH="1">
              <a:off x="5801946" y="5402178"/>
              <a:ext cx="2143141" cy="35721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31">
              <a:extLst>
                <a:ext uri="{FF2B5EF4-FFF2-40B4-BE49-F238E27FC236}">
                  <a16:creationId xmlns:a16="http://schemas.microsoft.com/office/drawing/2014/main" id="{CBA8E122-5529-4B4E-A5E1-80C30D3BEA23}"/>
                </a:ext>
              </a:extLst>
            </p:cNvPr>
            <p:cNvSpPr/>
            <p:nvPr/>
          </p:nvSpPr>
          <p:spPr>
            <a:xfrm>
              <a:off x="9570268" y="2480249"/>
              <a:ext cx="927777" cy="36004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400" i="1" dirty="0">
                  <a:solidFill>
                    <a:schemeClr val="tx1"/>
                  </a:solidFill>
                  <a:latin typeface="Agency FB" pitchFamily="34" charset="0"/>
                </a:rPr>
                <a:t>input</a:t>
              </a:r>
              <a:endParaRPr lang="en-ID" sz="2400" i="1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22" name="Rounded Rectangle 32">
              <a:extLst>
                <a:ext uri="{FF2B5EF4-FFF2-40B4-BE49-F238E27FC236}">
                  <a16:creationId xmlns:a16="http://schemas.microsoft.com/office/drawing/2014/main" id="{FA7F8333-0129-4B5E-9987-BD9113174A79}"/>
                </a:ext>
              </a:extLst>
            </p:cNvPr>
            <p:cNvSpPr/>
            <p:nvPr/>
          </p:nvSpPr>
          <p:spPr>
            <a:xfrm>
              <a:off x="9561940" y="3056313"/>
              <a:ext cx="936104" cy="36004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400" dirty="0" err="1">
                  <a:solidFill>
                    <a:schemeClr val="tx1"/>
                  </a:solidFill>
                  <a:latin typeface="Agency FB" pitchFamily="34" charset="0"/>
                </a:rPr>
                <a:t>proses</a:t>
              </a:r>
              <a:endParaRPr lang="en-ID" sz="2400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sp>
          <p:nvSpPr>
            <p:cNvPr id="23" name="Rounded Rectangle 33">
              <a:extLst>
                <a:ext uri="{FF2B5EF4-FFF2-40B4-BE49-F238E27FC236}">
                  <a16:creationId xmlns:a16="http://schemas.microsoft.com/office/drawing/2014/main" id="{AB44ECF9-9D0C-4610-B4B1-47AC4C844A62}"/>
                </a:ext>
              </a:extLst>
            </p:cNvPr>
            <p:cNvSpPr/>
            <p:nvPr/>
          </p:nvSpPr>
          <p:spPr>
            <a:xfrm>
              <a:off x="9561940" y="3632377"/>
              <a:ext cx="936104" cy="36004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2400" i="1" dirty="0">
                  <a:solidFill>
                    <a:schemeClr val="tx1"/>
                  </a:solidFill>
                  <a:latin typeface="Agency FB" pitchFamily="34" charset="0"/>
                </a:rPr>
                <a:t>output</a:t>
              </a:r>
              <a:endParaRPr lang="en-ID" sz="2400" i="1" dirty="0">
                <a:solidFill>
                  <a:schemeClr val="tx1"/>
                </a:solidFill>
                <a:latin typeface="Agency FB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02A373F-8716-493F-9D46-D034C5F98F8E}"/>
                </a:ext>
              </a:extLst>
            </p:cNvPr>
            <p:cNvCxnSpPr>
              <a:stCxn id="22" idx="1"/>
            </p:cNvCxnSpPr>
            <p:nvPr/>
          </p:nvCxnSpPr>
          <p:spPr>
            <a:xfrm flipH="1" flipV="1">
              <a:off x="9129894" y="3200331"/>
              <a:ext cx="432047" cy="36003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D17E159-F85D-4556-A0E4-F6E2AF218C5A}"/>
                </a:ext>
              </a:extLst>
            </p:cNvPr>
            <p:cNvCxnSpPr>
              <a:stCxn id="21" idx="1"/>
            </p:cNvCxnSpPr>
            <p:nvPr/>
          </p:nvCxnSpPr>
          <p:spPr>
            <a:xfrm flipH="1">
              <a:off x="9129893" y="2660270"/>
              <a:ext cx="440374" cy="54006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2BBCAE-5756-488F-AD75-9C183784E242}"/>
                </a:ext>
              </a:extLst>
            </p:cNvPr>
            <p:cNvCxnSpPr>
              <a:stCxn id="23" idx="1"/>
            </p:cNvCxnSpPr>
            <p:nvPr/>
          </p:nvCxnSpPr>
          <p:spPr>
            <a:xfrm flipH="1" flipV="1">
              <a:off x="9129892" y="3200329"/>
              <a:ext cx="432048" cy="612068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re 3">
            <a:extLst>
              <a:ext uri="{FF2B5EF4-FFF2-40B4-BE49-F238E27FC236}">
                <a16:creationId xmlns:a16="http://schemas.microsoft.com/office/drawing/2014/main" id="{B9F2DACB-1BEE-4F84-A416-76EE0601C018}"/>
              </a:ext>
            </a:extLst>
          </p:cNvPr>
          <p:cNvSpPr txBox="1">
            <a:spLocks/>
          </p:cNvSpPr>
          <p:nvPr/>
        </p:nvSpPr>
        <p:spPr>
          <a:xfrm>
            <a:off x="1981200" y="747714"/>
            <a:ext cx="8229600" cy="70609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id-ID" sz="4400" i="1" dirty="0">
                <a:solidFill>
                  <a:prstClr val="black"/>
                </a:solidFill>
                <a:latin typeface="Agency FB" pitchFamily="34" charset="0"/>
              </a:rPr>
              <a:t>Gen</a:t>
            </a:r>
            <a:r>
              <a:rPr lang="en-AU" sz="4400" i="1" dirty="0" err="1">
                <a:solidFill>
                  <a:prstClr val="black"/>
                </a:solidFill>
                <a:latin typeface="Agency FB" pitchFamily="34" charset="0"/>
              </a:rPr>
              <a:t>eral</a:t>
            </a:r>
            <a:r>
              <a:rPr lang="en-AU" sz="4400" i="1" dirty="0">
                <a:solidFill>
                  <a:prstClr val="black"/>
                </a:solidFill>
                <a:latin typeface="Agency FB" pitchFamily="34" charset="0"/>
              </a:rPr>
              <a:t> </a:t>
            </a:r>
            <a:r>
              <a:rPr lang="id-ID" sz="4400" i="1" dirty="0">
                <a:solidFill>
                  <a:prstClr val="black"/>
                </a:solidFill>
                <a:latin typeface="Agency FB" pitchFamily="34" charset="0"/>
              </a:rPr>
              <a:t>vs App</a:t>
            </a:r>
            <a:r>
              <a:rPr lang="en-AU" sz="4400" i="1" dirty="0" err="1">
                <a:solidFill>
                  <a:prstClr val="black"/>
                </a:solidFill>
                <a:latin typeface="Agency FB" pitchFamily="34" charset="0"/>
              </a:rPr>
              <a:t>lication</a:t>
            </a:r>
            <a:r>
              <a:rPr lang="en-AU" sz="4400" i="1" dirty="0">
                <a:solidFill>
                  <a:prstClr val="black"/>
                </a:solidFill>
                <a:latin typeface="Agency FB" pitchFamily="34" charset="0"/>
              </a:rPr>
              <a:t> </a:t>
            </a:r>
            <a:r>
              <a:rPr lang="id-ID" sz="4400" i="1" dirty="0">
                <a:solidFill>
                  <a:prstClr val="black"/>
                </a:solidFill>
                <a:latin typeface="Agency FB" pitchFamily="34" charset="0"/>
              </a:rPr>
              <a:t>Con</a:t>
            </a:r>
            <a:r>
              <a:rPr lang="en-AU" sz="4400" i="1" dirty="0" err="1">
                <a:solidFill>
                  <a:prstClr val="black"/>
                </a:solidFill>
                <a:latin typeface="Agency FB" pitchFamily="34" charset="0"/>
              </a:rPr>
              <a:t>trol</a:t>
            </a:r>
            <a:endParaRPr lang="en-US" sz="4400" i="1" dirty="0">
              <a:solidFill>
                <a:prstClr val="black"/>
              </a:solidFill>
              <a:latin typeface="Agency FB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86A75A3-B626-4FF5-B1E6-C948CCA91D52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Penentuan</a:t>
            </a:r>
            <a:r>
              <a:rPr lang="en-AU" dirty="0"/>
              <a:t> </a:t>
            </a:r>
            <a:r>
              <a:rPr lang="en-AU" dirty="0" err="1"/>
              <a:t>Jenis</a:t>
            </a:r>
            <a:r>
              <a:rPr lang="en-AU" dirty="0"/>
              <a:t> </a:t>
            </a:r>
            <a:r>
              <a:rPr lang="en-AU" dirty="0" err="1"/>
              <a:t>Pengendalian</a:t>
            </a:r>
            <a:r>
              <a:rPr lang="en-AU" dirty="0"/>
              <a:t> </a:t>
            </a:r>
            <a:r>
              <a:rPr lang="en-AU" dirty="0" err="1"/>
              <a:t>terkait</a:t>
            </a:r>
            <a:r>
              <a:rPr lang="en-AU" dirty="0"/>
              <a:t> </a:t>
            </a:r>
            <a:r>
              <a:rPr lang="en-AU" dirty="0" err="1"/>
              <a:t>Aplikasi</a:t>
            </a:r>
            <a:endParaRPr lang="en-AU" dirty="0"/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563A768C-590D-4806-8065-EF90C7030B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792787"/>
              </p:ext>
            </p:extLst>
          </p:nvPr>
        </p:nvGraphicFramePr>
        <p:xfrm>
          <a:off x="10021007" y="2205327"/>
          <a:ext cx="2170994" cy="2143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BA30E20-2A57-4B90-97BD-513A47920CF4}"/>
              </a:ext>
            </a:extLst>
          </p:cNvPr>
          <p:cNvCxnSpPr/>
          <p:nvPr/>
        </p:nvCxnSpPr>
        <p:spPr>
          <a:xfrm>
            <a:off x="9921240" y="2205327"/>
            <a:ext cx="0" cy="2143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16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3D92-737F-3856-6C6A-D543A4FCB658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Ilustrasi</a:t>
            </a:r>
            <a:r>
              <a:rPr lang="en-AU" dirty="0"/>
              <a:t> </a:t>
            </a:r>
            <a:r>
              <a:rPr lang="en-AU" dirty="0" err="1"/>
              <a:t>Pengendalian</a:t>
            </a:r>
            <a:r>
              <a:rPr lang="en-AU" dirty="0"/>
              <a:t> </a:t>
            </a:r>
            <a:r>
              <a:rPr lang="en-AU" dirty="0" err="1"/>
              <a:t>Aplikasi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6C139-E8B9-B9CF-B21E-3E53AF8EB68C}"/>
              </a:ext>
            </a:extLst>
          </p:cNvPr>
          <p:cNvSpPr txBox="1"/>
          <p:nvPr/>
        </p:nvSpPr>
        <p:spPr>
          <a:xfrm>
            <a:off x="8619956" y="1060123"/>
            <a:ext cx="19370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>
                <a:latin typeface="Tw Cen MT" panose="020B0602020104020603" pitchFamily="34" charset="0"/>
              </a:rPr>
              <a:t>Reference Table </a:t>
            </a:r>
            <a:r>
              <a:rPr lang="en-US" sz="1200" b="1" dirty="0">
                <a:latin typeface="Tw Cen MT" panose="020B0602020104020603" pitchFamily="34" charset="0"/>
              </a:rPr>
              <a:t>Lookup</a:t>
            </a:r>
          </a:p>
          <a:p>
            <a:pPr marL="228600" indent="-228600">
              <a:buAutoNum type="arabicPeriod"/>
            </a:pPr>
            <a:r>
              <a:rPr lang="en-US" sz="1200" b="1">
                <a:latin typeface="Tw Cen MT" panose="020B0602020104020603" pitchFamily="34" charset="0"/>
              </a:rPr>
              <a:t>Dropdown</a:t>
            </a:r>
          </a:p>
          <a:p>
            <a:pPr marL="228600" indent="-228600">
              <a:buAutoNum type="arabicPeriod"/>
            </a:pPr>
            <a:r>
              <a:rPr lang="en-US" sz="1200" b="1">
                <a:latin typeface="Tw Cen MT" panose="020B0602020104020603" pitchFamily="34" charset="0"/>
              </a:rPr>
              <a:t>Limit</a:t>
            </a:r>
            <a:endParaRPr lang="en-US" sz="1200" b="1" dirty="0">
              <a:latin typeface="Tw Cen MT" panose="020B0602020104020603" pitchFamily="34" charset="0"/>
            </a:endParaRPr>
          </a:p>
          <a:p>
            <a:pPr marL="228600" indent="-228600">
              <a:buAutoNum type="arabicPeriod"/>
            </a:pPr>
            <a:r>
              <a:rPr lang="en-US" sz="1200" b="1">
                <a:latin typeface="Tw Cen MT" panose="020B0602020104020603" pitchFamily="34" charset="0"/>
              </a:rPr>
              <a:t>Sequence </a:t>
            </a:r>
            <a:r>
              <a:rPr lang="en-US" sz="1200" b="1" dirty="0">
                <a:latin typeface="Tw Cen MT" panose="020B0602020104020603" pitchFamily="34" charset="0"/>
              </a:rPr>
              <a:t>Numbering</a:t>
            </a:r>
          </a:p>
          <a:p>
            <a:pPr marL="228600" indent="-228600">
              <a:buAutoNum type="arabicPeriod"/>
            </a:pPr>
            <a:endParaRPr lang="en-US" sz="1200" b="1" dirty="0">
              <a:latin typeface="Tw Cen MT" panose="020B06020201040206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0B7D0-4F4A-8C62-CF4F-D44C7836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1268363"/>
            <a:ext cx="4944533" cy="31871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8D44F2-4472-3103-5C7C-8A2AAEB7FA0A}"/>
              </a:ext>
            </a:extLst>
          </p:cNvPr>
          <p:cNvSpPr/>
          <p:nvPr/>
        </p:nvSpPr>
        <p:spPr>
          <a:xfrm>
            <a:off x="4792092" y="1750312"/>
            <a:ext cx="275208" cy="266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86AE01-62CE-F778-B5F3-D76EC3B97F88}"/>
              </a:ext>
            </a:extLst>
          </p:cNvPr>
          <p:cNvSpPr/>
          <p:nvPr/>
        </p:nvSpPr>
        <p:spPr>
          <a:xfrm>
            <a:off x="5329764" y="2371349"/>
            <a:ext cx="275208" cy="266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CB16E-4A8B-2EBB-E328-9359D7AF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67" y="2284970"/>
            <a:ext cx="5683259" cy="378518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D9FB9AB-8041-CB2D-C417-38803895B5B6}"/>
              </a:ext>
            </a:extLst>
          </p:cNvPr>
          <p:cNvSpPr/>
          <p:nvPr/>
        </p:nvSpPr>
        <p:spPr>
          <a:xfrm>
            <a:off x="8983248" y="5418458"/>
            <a:ext cx="275208" cy="266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95DA0D-4097-9FEF-4380-29753C2DB784}"/>
              </a:ext>
            </a:extLst>
          </p:cNvPr>
          <p:cNvSpPr/>
          <p:nvPr/>
        </p:nvSpPr>
        <p:spPr>
          <a:xfrm>
            <a:off x="357154" y="5743621"/>
            <a:ext cx="275208" cy="266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604E58-32AF-39E9-6C6B-DC6FEE17DEB8}"/>
              </a:ext>
            </a:extLst>
          </p:cNvPr>
          <p:cNvCxnSpPr/>
          <p:nvPr/>
        </p:nvCxnSpPr>
        <p:spPr>
          <a:xfrm>
            <a:off x="9258456" y="5591666"/>
            <a:ext cx="460807" cy="197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75E703-3041-7E41-FA06-1468FDE52394}"/>
              </a:ext>
            </a:extLst>
          </p:cNvPr>
          <p:cNvCxnSpPr>
            <a:endCxn id="6" idx="2"/>
          </p:cNvCxnSpPr>
          <p:nvPr/>
        </p:nvCxnSpPr>
        <p:spPr>
          <a:xfrm flipV="1">
            <a:off x="3024942" y="1883477"/>
            <a:ext cx="1767150" cy="2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621AE9-299C-F98B-7B85-3FA8337DA768}"/>
              </a:ext>
            </a:extLst>
          </p:cNvPr>
          <p:cNvCxnSpPr>
            <a:endCxn id="7" idx="2"/>
          </p:cNvCxnSpPr>
          <p:nvPr/>
        </p:nvCxnSpPr>
        <p:spPr>
          <a:xfrm>
            <a:off x="4792092" y="2272768"/>
            <a:ext cx="537672" cy="231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A4DCAE-588E-D426-3EE1-F6055C5E05D4}"/>
              </a:ext>
            </a:extLst>
          </p:cNvPr>
          <p:cNvCxnSpPr>
            <a:stCxn id="7" idx="2"/>
          </p:cNvCxnSpPr>
          <p:nvPr/>
        </p:nvCxnSpPr>
        <p:spPr>
          <a:xfrm flipH="1">
            <a:off x="4792092" y="2504514"/>
            <a:ext cx="537672" cy="98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CE4B536-989D-C988-E26E-9179BF8A5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58" y="5017444"/>
            <a:ext cx="4771050" cy="145235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19407-FCEB-531B-6D43-0FCDA9B3D4BF}"/>
              </a:ext>
            </a:extLst>
          </p:cNvPr>
          <p:cNvCxnSpPr>
            <a:stCxn id="10" idx="6"/>
          </p:cNvCxnSpPr>
          <p:nvPr/>
        </p:nvCxnSpPr>
        <p:spPr>
          <a:xfrm flipV="1">
            <a:off x="632362" y="5434840"/>
            <a:ext cx="1059244" cy="441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E5B1C6-B879-BE0E-544D-45C67512027C}"/>
              </a:ext>
            </a:extLst>
          </p:cNvPr>
          <p:cNvCxnSpPr>
            <a:stCxn id="10" idx="6"/>
          </p:cNvCxnSpPr>
          <p:nvPr/>
        </p:nvCxnSpPr>
        <p:spPr>
          <a:xfrm>
            <a:off x="632362" y="5876786"/>
            <a:ext cx="1076303" cy="546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AB9C459-7829-C423-1E35-2AA2F1D931BB}"/>
              </a:ext>
            </a:extLst>
          </p:cNvPr>
          <p:cNvSpPr/>
          <p:nvPr/>
        </p:nvSpPr>
        <p:spPr>
          <a:xfrm>
            <a:off x="135416" y="1107858"/>
            <a:ext cx="418290" cy="39883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A</a:t>
            </a:r>
            <a:endParaRPr lang="en-ID" sz="2400" b="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3D98FA-A3B4-7D02-E8CE-A9976E61C9A8}"/>
              </a:ext>
            </a:extLst>
          </p:cNvPr>
          <p:cNvSpPr/>
          <p:nvPr/>
        </p:nvSpPr>
        <p:spPr>
          <a:xfrm>
            <a:off x="6129830" y="2105680"/>
            <a:ext cx="418290" cy="39883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B</a:t>
            </a:r>
            <a:endParaRPr lang="en-ID" sz="2400" b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D441407-0E3B-48B2-BEBB-88EF9465A955}"/>
              </a:ext>
            </a:extLst>
          </p:cNvPr>
          <p:cNvSpPr/>
          <p:nvPr/>
        </p:nvSpPr>
        <p:spPr>
          <a:xfrm>
            <a:off x="880913" y="4845072"/>
            <a:ext cx="418290" cy="39883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/>
              <a:t>C</a:t>
            </a:r>
            <a:endParaRPr lang="en-ID" sz="24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818576-CA5F-5895-9A17-D5169B842485}"/>
              </a:ext>
            </a:extLst>
          </p:cNvPr>
          <p:cNvSpPr txBox="1"/>
          <p:nvPr/>
        </p:nvSpPr>
        <p:spPr>
          <a:xfrm>
            <a:off x="1413803" y="979437"/>
            <a:ext cx="338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Pendaftaran</a:t>
            </a:r>
            <a:r>
              <a:rPr lang="en-US" dirty="0"/>
              <a:t> KTP </a:t>
            </a:r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Lelang</a:t>
            </a:r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FA1E9-53C1-8F2D-FD30-303DA45F2FD1}"/>
              </a:ext>
            </a:extLst>
          </p:cNvPr>
          <p:cNvSpPr txBox="1"/>
          <p:nvPr/>
        </p:nvSpPr>
        <p:spPr>
          <a:xfrm>
            <a:off x="7716355" y="1931544"/>
            <a:ext cx="338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Pembuatan Lot Lelang</a:t>
            </a:r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5EA1F7-295F-DB66-3AE0-5B68F3420FAE}"/>
              </a:ext>
            </a:extLst>
          </p:cNvPr>
          <p:cNvSpPr txBox="1"/>
          <p:nvPr/>
        </p:nvSpPr>
        <p:spPr>
          <a:xfrm>
            <a:off x="1959816" y="4675157"/>
            <a:ext cx="3385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Perekaman Penawaran Lelang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849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ADCF637-9BB8-4788-94D6-B5DF4BAED6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2F2BB2-15A8-4A3E-8944-A63910E4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>
                <a:solidFill>
                  <a:srgbClr val="808080"/>
                </a:solidFill>
              </a:rPr>
              <a:pPr/>
              <a:t>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54983-898C-4F2E-A736-0BE87E6B731A}"/>
              </a:ext>
            </a:extLst>
          </p:cNvPr>
          <p:cNvSpPr txBox="1"/>
          <p:nvPr/>
        </p:nvSpPr>
        <p:spPr>
          <a:xfrm>
            <a:off x="5510141" y="2977412"/>
            <a:ext cx="5160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dirty="0">
                <a:solidFill>
                  <a:prstClr val="white"/>
                </a:solidFill>
                <a:latin typeface="Candara" panose="020E0502030303020204" pitchFamily="34" charset="0"/>
              </a:rPr>
              <a:t>DATA ANALYTIC</a:t>
            </a:r>
          </a:p>
          <a:p>
            <a:pPr algn="r"/>
            <a:r>
              <a:rPr lang="en-US" sz="3600" b="1" dirty="0">
                <a:solidFill>
                  <a:prstClr val="white"/>
                </a:solidFill>
                <a:latin typeface="Candara" panose="020E0502030303020204" pitchFamily="34" charset="0"/>
              </a:rPr>
              <a:t>INSPEKTORAT JENDERAL</a:t>
            </a:r>
          </a:p>
        </p:txBody>
      </p:sp>
    </p:spTree>
    <p:extLst>
      <p:ext uri="{BB962C8B-B14F-4D97-AF65-F5344CB8AC3E}">
        <p14:creationId xmlns:p14="http://schemas.microsoft.com/office/powerpoint/2010/main" val="188102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C0F8-CF88-4EC5-B650-B458C6882825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Contoh</a:t>
            </a:r>
            <a:r>
              <a:rPr lang="en-AU" dirty="0"/>
              <a:t> Hasil </a:t>
            </a:r>
            <a:r>
              <a:rPr lang="en-AU" dirty="0" err="1"/>
              <a:t>Identifikasi</a:t>
            </a:r>
            <a:r>
              <a:rPr lang="en-AU" dirty="0"/>
              <a:t> </a:t>
            </a:r>
            <a:r>
              <a:rPr lang="en-AU" dirty="0" err="1"/>
              <a:t>Risiko</a:t>
            </a:r>
            <a:r>
              <a:rPr lang="en-AU" dirty="0"/>
              <a:t> dan </a:t>
            </a:r>
            <a:r>
              <a:rPr lang="en-AU" dirty="0" err="1"/>
              <a:t>Pengendalian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4A268-1591-4B5A-9560-11EE93CE9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63" y="1030396"/>
            <a:ext cx="11007873" cy="498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21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F458044-E44C-4B44-A76E-F29B1462F137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Contoh</a:t>
            </a:r>
            <a:r>
              <a:rPr lang="en-AU" dirty="0"/>
              <a:t> Hasil </a:t>
            </a:r>
            <a:r>
              <a:rPr lang="en-AU" dirty="0" err="1"/>
              <a:t>Identifikasi</a:t>
            </a:r>
            <a:r>
              <a:rPr lang="en-AU" dirty="0"/>
              <a:t> </a:t>
            </a:r>
            <a:r>
              <a:rPr lang="en-AU" dirty="0" err="1"/>
              <a:t>Risiko</a:t>
            </a:r>
            <a:r>
              <a:rPr lang="en-AU" dirty="0"/>
              <a:t> dan </a:t>
            </a:r>
            <a:r>
              <a:rPr lang="en-AU" dirty="0" err="1"/>
              <a:t>Pengendalian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262D8-80D5-4C6C-BA34-7EEDC536F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42" y="809538"/>
            <a:ext cx="10963116" cy="55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83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CE6B-4438-976B-D637-AF0C90B7CF4C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Pendekatan</a:t>
            </a:r>
            <a:r>
              <a:rPr lang="en-AU" dirty="0"/>
              <a:t> </a:t>
            </a:r>
            <a:r>
              <a:rPr lang="en-AU" dirty="0" err="1"/>
              <a:t>yg</a:t>
            </a:r>
            <a:r>
              <a:rPr lang="en-AU" dirty="0"/>
              <a:t> </a:t>
            </a:r>
            <a:r>
              <a:rPr lang="en-AU" dirty="0" err="1"/>
              <a:t>dilakukan</a:t>
            </a:r>
            <a:r>
              <a:rPr lang="en-AU" dirty="0"/>
              <a:t> </a:t>
            </a:r>
            <a:r>
              <a:rPr lang="en-AU" dirty="0" err="1"/>
              <a:t>dlm</a:t>
            </a:r>
            <a:r>
              <a:rPr lang="en-AU" dirty="0"/>
              <a:t> </a:t>
            </a:r>
            <a:r>
              <a:rPr lang="en-AU" dirty="0" err="1"/>
              <a:t>penyusunan</a:t>
            </a:r>
            <a:r>
              <a:rPr lang="en-AU" dirty="0"/>
              <a:t> RCM</a:t>
            </a:r>
          </a:p>
        </p:txBody>
      </p:sp>
      <p:pic>
        <p:nvPicPr>
          <p:cNvPr id="3" name="Picture 2" descr="enabler 3.png">
            <a:extLst>
              <a:ext uri="{FF2B5EF4-FFF2-40B4-BE49-F238E27FC236}">
                <a16:creationId xmlns:a16="http://schemas.microsoft.com/office/drawing/2014/main" id="{1CFE631B-5918-8ED3-5165-B13A4F6A67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1000"/>
          </a:blip>
          <a:stretch>
            <a:fillRect/>
          </a:stretch>
        </p:blipFill>
        <p:spPr>
          <a:xfrm>
            <a:off x="1792942" y="2097741"/>
            <a:ext cx="852661" cy="819150"/>
          </a:xfrm>
          <a:prstGeom prst="rect">
            <a:avLst/>
          </a:prstGeom>
        </p:spPr>
      </p:pic>
      <p:grpSp>
        <p:nvGrpSpPr>
          <p:cNvPr id="4" name="Group 14">
            <a:extLst>
              <a:ext uri="{FF2B5EF4-FFF2-40B4-BE49-F238E27FC236}">
                <a16:creationId xmlns:a16="http://schemas.microsoft.com/office/drawing/2014/main" id="{79B6B708-F1C1-E322-62D0-D72506C8B555}"/>
              </a:ext>
            </a:extLst>
          </p:cNvPr>
          <p:cNvGrpSpPr/>
          <p:nvPr/>
        </p:nvGrpSpPr>
        <p:grpSpPr>
          <a:xfrm>
            <a:off x="1259540" y="782052"/>
            <a:ext cx="8229600" cy="706090"/>
            <a:chOff x="76199" y="312465"/>
            <a:chExt cx="8229600" cy="706090"/>
          </a:xfrm>
        </p:grpSpPr>
        <p:sp>
          <p:nvSpPr>
            <p:cNvPr id="5" name="Titre 3">
              <a:extLst>
                <a:ext uri="{FF2B5EF4-FFF2-40B4-BE49-F238E27FC236}">
                  <a16:creationId xmlns:a16="http://schemas.microsoft.com/office/drawing/2014/main" id="{C1C5F3F2-ED81-EFFF-D174-E513508D6CDD}"/>
                </a:ext>
              </a:extLst>
            </p:cNvPr>
            <p:cNvSpPr txBox="1">
              <a:spLocks/>
            </p:cNvSpPr>
            <p:nvPr/>
          </p:nvSpPr>
          <p:spPr>
            <a:xfrm>
              <a:off x="76199" y="312465"/>
              <a:ext cx="8229600" cy="706090"/>
            </a:xfrm>
            <a:prstGeom prst="rect">
              <a:avLst/>
            </a:prstGeom>
          </p:spPr>
          <p:txBody>
            <a:bodyPr/>
            <a:lstStyle/>
            <a:p>
              <a:pPr>
                <a:spcBef>
                  <a:spcPct val="0"/>
                </a:spcBef>
                <a:defRPr/>
              </a:pPr>
              <a:r>
                <a:rPr lang="en-US" sz="4400" dirty="0" err="1">
                  <a:latin typeface="Agency FB" pitchFamily="34" charset="0"/>
                  <a:ea typeface="+mj-ea"/>
                  <a:cs typeface="+mj-cs"/>
                </a:rPr>
                <a:t>Analisis</a:t>
              </a:r>
              <a:r>
                <a:rPr lang="en-US" sz="4400" dirty="0">
                  <a:latin typeface="Agency FB" pitchFamily="34" charset="0"/>
                  <a:ea typeface="+mj-ea"/>
                  <a:cs typeface="+mj-cs"/>
                </a:rPr>
                <a:t> </a:t>
              </a:r>
              <a:r>
                <a:rPr lang="en-US" sz="4400" dirty="0" err="1">
                  <a:latin typeface="Agency FB" pitchFamily="34" charset="0"/>
                  <a:ea typeface="+mj-ea"/>
                  <a:cs typeface="+mj-cs"/>
                </a:rPr>
                <a:t>Dokumen</a:t>
              </a:r>
              <a:r>
                <a:rPr lang="en-US" sz="4400" dirty="0">
                  <a:latin typeface="Agency FB" pitchFamily="34" charset="0"/>
                  <a:ea typeface="+mj-ea"/>
                  <a:cs typeface="+mj-cs"/>
                </a:rPr>
                <a:t> (</a:t>
              </a:r>
              <a:r>
                <a:rPr lang="en-US" sz="4400" dirty="0" err="1">
                  <a:latin typeface="Agency FB" pitchFamily="34" charset="0"/>
                  <a:ea typeface="+mj-ea"/>
                  <a:cs typeface="+mj-cs"/>
                </a:rPr>
                <a:t>Awal</a:t>
              </a:r>
              <a:r>
                <a:rPr lang="en-US" sz="4400" dirty="0">
                  <a:latin typeface="Agency FB" pitchFamily="34" charset="0"/>
                  <a:ea typeface="+mj-ea"/>
                  <a:cs typeface="+mj-cs"/>
                </a:rPr>
                <a:t>)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F6409B6-B29A-008F-0DA6-AFD2F2B6258E}"/>
                </a:ext>
              </a:extLst>
            </p:cNvPr>
            <p:cNvCxnSpPr/>
            <p:nvPr/>
          </p:nvCxnSpPr>
          <p:spPr>
            <a:xfrm>
              <a:off x="152400" y="990600"/>
              <a:ext cx="5334000" cy="0"/>
            </a:xfrm>
            <a:prstGeom prst="line">
              <a:avLst/>
            </a:prstGeom>
            <a:ln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23342E8C-3368-66C9-2D16-2601B65504C9}"/>
              </a:ext>
            </a:extLst>
          </p:cNvPr>
          <p:cNvSpPr/>
          <p:nvPr/>
        </p:nvSpPr>
        <p:spPr>
          <a:xfrm>
            <a:off x="1716741" y="2021541"/>
            <a:ext cx="1066800" cy="9906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Agency FB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159778-9B65-E863-8C32-442E3F60C02A}"/>
              </a:ext>
            </a:extLst>
          </p:cNvPr>
          <p:cNvCxnSpPr/>
          <p:nvPr/>
        </p:nvCxnSpPr>
        <p:spPr>
          <a:xfrm>
            <a:off x="2783541" y="2478741"/>
            <a:ext cx="6096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C8576CF-6AE5-DC9A-A5B1-87827D3202D0}"/>
              </a:ext>
            </a:extLst>
          </p:cNvPr>
          <p:cNvSpPr/>
          <p:nvPr/>
        </p:nvSpPr>
        <p:spPr>
          <a:xfrm>
            <a:off x="3393141" y="2402541"/>
            <a:ext cx="152400" cy="152400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08980F-25B0-28CC-EDDA-45EDEC9B14BE}"/>
              </a:ext>
            </a:extLst>
          </p:cNvPr>
          <p:cNvCxnSpPr/>
          <p:nvPr/>
        </p:nvCxnSpPr>
        <p:spPr>
          <a:xfrm>
            <a:off x="3545541" y="2478741"/>
            <a:ext cx="609600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85354E4-95DD-1CD8-BC38-8525C5DA28F4}"/>
              </a:ext>
            </a:extLst>
          </p:cNvPr>
          <p:cNvSpPr/>
          <p:nvPr/>
        </p:nvSpPr>
        <p:spPr>
          <a:xfrm>
            <a:off x="4155141" y="2402541"/>
            <a:ext cx="152400" cy="1524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97BD6D-4D7F-A0AD-DDD2-FF5AC3639104}"/>
              </a:ext>
            </a:extLst>
          </p:cNvPr>
          <p:cNvCxnSpPr/>
          <p:nvPr/>
        </p:nvCxnSpPr>
        <p:spPr>
          <a:xfrm>
            <a:off x="4307541" y="2478741"/>
            <a:ext cx="6096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616E7D2-A373-EE59-E52E-ED7A98D036E3}"/>
              </a:ext>
            </a:extLst>
          </p:cNvPr>
          <p:cNvSpPr/>
          <p:nvPr/>
        </p:nvSpPr>
        <p:spPr>
          <a:xfrm>
            <a:off x="4917140" y="2402541"/>
            <a:ext cx="152400" cy="15240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461A07-FAAC-1C75-278E-8A26C1D23651}"/>
              </a:ext>
            </a:extLst>
          </p:cNvPr>
          <p:cNvCxnSpPr/>
          <p:nvPr/>
        </p:nvCxnSpPr>
        <p:spPr>
          <a:xfrm>
            <a:off x="5069540" y="2478741"/>
            <a:ext cx="609600" cy="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74BD46-4453-5158-3CD9-7C4D05012CC3}"/>
              </a:ext>
            </a:extLst>
          </p:cNvPr>
          <p:cNvSpPr/>
          <p:nvPr/>
        </p:nvSpPr>
        <p:spPr>
          <a:xfrm>
            <a:off x="5679140" y="2402541"/>
            <a:ext cx="152400" cy="1524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3DFB9C-1818-1321-6780-A858B5FC61BB}"/>
              </a:ext>
            </a:extLst>
          </p:cNvPr>
          <p:cNvCxnSpPr>
            <a:stCxn id="8" idx="4"/>
          </p:cNvCxnSpPr>
          <p:nvPr/>
        </p:nvCxnSpPr>
        <p:spPr>
          <a:xfrm>
            <a:off x="2250141" y="3012141"/>
            <a:ext cx="0" cy="20574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36">
            <a:extLst>
              <a:ext uri="{FF2B5EF4-FFF2-40B4-BE49-F238E27FC236}">
                <a16:creationId xmlns:a16="http://schemas.microsoft.com/office/drawing/2014/main" id="{6DE0897C-AA57-25F4-106D-A910AD3F2C51}"/>
              </a:ext>
            </a:extLst>
          </p:cNvPr>
          <p:cNvSpPr/>
          <p:nvPr/>
        </p:nvSpPr>
        <p:spPr>
          <a:xfrm>
            <a:off x="2859741" y="3774141"/>
            <a:ext cx="6781800" cy="27432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Peraturan</a:t>
            </a:r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perundang-undangan</a:t>
            </a:r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</a:rPr>
              <a:t>;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i-FI" sz="2000" dirty="0">
                <a:solidFill>
                  <a:schemeClr val="tx1"/>
                </a:solidFill>
                <a:latin typeface="Agency FB" panose="020B0503020202020204" pitchFamily="34" charset="0"/>
              </a:rPr>
              <a:t>Kebijakan, SOP, dan arahan pimpinan (misal: notulen rapat);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Panduan</a:t>
            </a:r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</a:rPr>
              <a:t> (</a:t>
            </a:r>
            <a:r>
              <a:rPr lang="en-US" sz="2000" i="1" dirty="0">
                <a:solidFill>
                  <a:schemeClr val="tx1"/>
                </a:solidFill>
                <a:latin typeface="Agency FB" panose="020B0503020202020204" pitchFamily="34" charset="0"/>
              </a:rPr>
              <a:t>user manual</a:t>
            </a:r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</a:rPr>
              <a:t>) </a:t>
            </a: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aplikasi</a:t>
            </a:r>
            <a:r>
              <a:rPr lang="en-US" sz="2000">
                <a:solidFill>
                  <a:schemeClr val="tx1"/>
                </a:solidFill>
                <a:latin typeface="Agency FB" panose="020B0503020202020204" pitchFamily="34" charset="0"/>
              </a:rPr>
              <a:t>;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tx1"/>
                </a:solidFill>
                <a:latin typeface="Agency FB" panose="020B0503020202020204" pitchFamily="34" charset="0"/>
              </a:rPr>
              <a:t>Dokumentasi sistem : rancangan sistem dan data</a:t>
            </a:r>
            <a:endParaRPr lang="en-US" sz="20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Struktur</a:t>
            </a:r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organisasi</a:t>
            </a:r>
            <a:r>
              <a:rPr lang="en-US" sz="2000">
                <a:solidFill>
                  <a:schemeClr val="tx1"/>
                </a:solidFill>
                <a:latin typeface="Agency FB" panose="020B0503020202020204" pitchFamily="34" charset="0"/>
              </a:rPr>
              <a:t>; </a:t>
            </a:r>
            <a:endParaRPr lang="en-US" sz="2000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Selaras</a:t>
            </a:r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tujuan</a:t>
            </a:r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obyek</a:t>
            </a:r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kegiatan</a:t>
            </a:r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anose="020B0503020202020204" pitchFamily="34" charset="0"/>
              </a:rPr>
              <a:t>pengawasan</a:t>
            </a:r>
            <a:endParaRPr lang="en-US" sz="20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3DFD57-9130-67FE-41C2-AC3C4CBA9BDA}"/>
              </a:ext>
            </a:extLst>
          </p:cNvPr>
          <p:cNvCxnSpPr/>
          <p:nvPr/>
        </p:nvCxnSpPr>
        <p:spPr>
          <a:xfrm>
            <a:off x="2250141" y="5069541"/>
            <a:ext cx="6096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012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89F45400-FBA6-86F8-32E7-33CCE113BFD3}"/>
              </a:ext>
            </a:extLst>
          </p:cNvPr>
          <p:cNvSpPr/>
          <p:nvPr/>
        </p:nvSpPr>
        <p:spPr>
          <a:xfrm>
            <a:off x="2478741" y="2021540"/>
            <a:ext cx="1066800" cy="990600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Agency FB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5CE6B-4438-976B-D637-AF0C90B7CF4C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Pendekatan</a:t>
            </a:r>
            <a:r>
              <a:rPr lang="en-AU" dirty="0"/>
              <a:t> </a:t>
            </a:r>
            <a:r>
              <a:rPr lang="en-AU" dirty="0" err="1"/>
              <a:t>yg</a:t>
            </a:r>
            <a:r>
              <a:rPr lang="en-AU" dirty="0"/>
              <a:t> </a:t>
            </a:r>
            <a:r>
              <a:rPr lang="en-AU" dirty="0" err="1"/>
              <a:t>dilakukan</a:t>
            </a:r>
            <a:r>
              <a:rPr lang="en-AU" dirty="0"/>
              <a:t> </a:t>
            </a:r>
            <a:r>
              <a:rPr lang="en-AU" dirty="0" err="1"/>
              <a:t>dlm</a:t>
            </a:r>
            <a:r>
              <a:rPr lang="en-AU" dirty="0"/>
              <a:t> </a:t>
            </a:r>
            <a:r>
              <a:rPr lang="en-AU" dirty="0" err="1"/>
              <a:t>penyusunan</a:t>
            </a:r>
            <a:r>
              <a:rPr lang="en-AU" dirty="0"/>
              <a:t> RCM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79B6B708-F1C1-E322-62D0-D72506C8B555}"/>
              </a:ext>
            </a:extLst>
          </p:cNvPr>
          <p:cNvGrpSpPr/>
          <p:nvPr/>
        </p:nvGrpSpPr>
        <p:grpSpPr>
          <a:xfrm>
            <a:off x="1259540" y="782052"/>
            <a:ext cx="8229600" cy="706090"/>
            <a:chOff x="76199" y="312465"/>
            <a:chExt cx="8229600" cy="706090"/>
          </a:xfrm>
        </p:grpSpPr>
        <p:sp>
          <p:nvSpPr>
            <p:cNvPr id="5" name="Titre 3">
              <a:extLst>
                <a:ext uri="{FF2B5EF4-FFF2-40B4-BE49-F238E27FC236}">
                  <a16:creationId xmlns:a16="http://schemas.microsoft.com/office/drawing/2014/main" id="{C1C5F3F2-ED81-EFFF-D174-E513508D6CDD}"/>
                </a:ext>
              </a:extLst>
            </p:cNvPr>
            <p:cNvSpPr txBox="1">
              <a:spLocks/>
            </p:cNvSpPr>
            <p:nvPr/>
          </p:nvSpPr>
          <p:spPr>
            <a:xfrm>
              <a:off x="76199" y="312465"/>
              <a:ext cx="8229600" cy="706090"/>
            </a:xfrm>
            <a:prstGeom prst="rect">
              <a:avLst/>
            </a:prstGeom>
          </p:spPr>
          <p:txBody>
            <a:bodyPr/>
            <a:lstStyle/>
            <a:p>
              <a:pPr>
                <a:spcBef>
                  <a:spcPct val="0"/>
                </a:spcBef>
                <a:defRPr/>
              </a:pPr>
              <a:r>
                <a:rPr lang="en-US" sz="4400" dirty="0" err="1">
                  <a:latin typeface="Agency FB" pitchFamily="34" charset="0"/>
                  <a:ea typeface="+mj-ea"/>
                  <a:cs typeface="+mj-cs"/>
                </a:rPr>
                <a:t>Observasi</a:t>
              </a:r>
              <a:endParaRPr lang="en-US" sz="4400" dirty="0">
                <a:latin typeface="Agency FB" pitchFamily="34" charset="0"/>
                <a:ea typeface="+mj-ea"/>
                <a:cs typeface="+mj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F6409B6-B29A-008F-0DA6-AFD2F2B6258E}"/>
                </a:ext>
              </a:extLst>
            </p:cNvPr>
            <p:cNvCxnSpPr/>
            <p:nvPr/>
          </p:nvCxnSpPr>
          <p:spPr>
            <a:xfrm>
              <a:off x="152400" y="990600"/>
              <a:ext cx="5334000" cy="0"/>
            </a:xfrm>
            <a:prstGeom prst="line">
              <a:avLst/>
            </a:prstGeom>
            <a:ln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08980F-25B0-28CC-EDDA-45EDEC9B14BE}"/>
              </a:ext>
            </a:extLst>
          </p:cNvPr>
          <p:cNvCxnSpPr/>
          <p:nvPr/>
        </p:nvCxnSpPr>
        <p:spPr>
          <a:xfrm>
            <a:off x="3545541" y="2478741"/>
            <a:ext cx="609600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85354E4-95DD-1CD8-BC38-8525C5DA28F4}"/>
              </a:ext>
            </a:extLst>
          </p:cNvPr>
          <p:cNvSpPr/>
          <p:nvPr/>
        </p:nvSpPr>
        <p:spPr>
          <a:xfrm>
            <a:off x="4155141" y="2402541"/>
            <a:ext cx="152400" cy="1524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97BD6D-4D7F-A0AD-DDD2-FF5AC3639104}"/>
              </a:ext>
            </a:extLst>
          </p:cNvPr>
          <p:cNvCxnSpPr/>
          <p:nvPr/>
        </p:nvCxnSpPr>
        <p:spPr>
          <a:xfrm>
            <a:off x="4307541" y="2478741"/>
            <a:ext cx="6096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616E7D2-A373-EE59-E52E-ED7A98D036E3}"/>
              </a:ext>
            </a:extLst>
          </p:cNvPr>
          <p:cNvSpPr/>
          <p:nvPr/>
        </p:nvSpPr>
        <p:spPr>
          <a:xfrm>
            <a:off x="4917140" y="2402541"/>
            <a:ext cx="152400" cy="15240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461A07-FAAC-1C75-278E-8A26C1D23651}"/>
              </a:ext>
            </a:extLst>
          </p:cNvPr>
          <p:cNvCxnSpPr/>
          <p:nvPr/>
        </p:nvCxnSpPr>
        <p:spPr>
          <a:xfrm>
            <a:off x="5069540" y="2478741"/>
            <a:ext cx="609600" cy="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74BD46-4453-5158-3CD9-7C4D05012CC3}"/>
              </a:ext>
            </a:extLst>
          </p:cNvPr>
          <p:cNvSpPr/>
          <p:nvPr/>
        </p:nvSpPr>
        <p:spPr>
          <a:xfrm>
            <a:off x="5679140" y="2402541"/>
            <a:ext cx="152400" cy="1524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observation.png">
            <a:extLst>
              <a:ext uri="{FF2B5EF4-FFF2-40B4-BE49-F238E27FC236}">
                <a16:creationId xmlns:a16="http://schemas.microsoft.com/office/drawing/2014/main" id="{7D5A03A3-0B39-E3B2-FF6F-49824C49707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55960" y="2173940"/>
            <a:ext cx="685800" cy="6858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823EEB97-9785-C72C-2367-B6F17476280C}"/>
              </a:ext>
            </a:extLst>
          </p:cNvPr>
          <p:cNvSpPr/>
          <p:nvPr/>
        </p:nvSpPr>
        <p:spPr>
          <a:xfrm>
            <a:off x="1716741" y="2402541"/>
            <a:ext cx="152400" cy="152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E7214B-095C-594F-CD72-CF61EE4CB1CF}"/>
              </a:ext>
            </a:extLst>
          </p:cNvPr>
          <p:cNvCxnSpPr/>
          <p:nvPr/>
        </p:nvCxnSpPr>
        <p:spPr>
          <a:xfrm>
            <a:off x="1869141" y="2478741"/>
            <a:ext cx="6096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CC9E1E-9D1E-8245-253C-F8D1BEBC663D}"/>
              </a:ext>
            </a:extLst>
          </p:cNvPr>
          <p:cNvCxnSpPr/>
          <p:nvPr/>
        </p:nvCxnSpPr>
        <p:spPr>
          <a:xfrm>
            <a:off x="3545541" y="2478741"/>
            <a:ext cx="609600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37DDFAC-89C9-C387-07D3-6B81D26FDB0B}"/>
              </a:ext>
            </a:extLst>
          </p:cNvPr>
          <p:cNvSpPr/>
          <p:nvPr/>
        </p:nvSpPr>
        <p:spPr>
          <a:xfrm>
            <a:off x="4155141" y="2402541"/>
            <a:ext cx="152400" cy="1524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0B1D7F-3483-E4A3-5830-E55FC590CBAC}"/>
              </a:ext>
            </a:extLst>
          </p:cNvPr>
          <p:cNvCxnSpPr/>
          <p:nvPr/>
        </p:nvCxnSpPr>
        <p:spPr>
          <a:xfrm>
            <a:off x="4307541" y="2478741"/>
            <a:ext cx="6096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D2BC3E7F-F530-7CAD-7C6B-47FBF6052B11}"/>
              </a:ext>
            </a:extLst>
          </p:cNvPr>
          <p:cNvSpPr/>
          <p:nvPr/>
        </p:nvSpPr>
        <p:spPr>
          <a:xfrm>
            <a:off x="4917140" y="2402541"/>
            <a:ext cx="152400" cy="15240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455219-368E-8811-3004-16DAB5A9920D}"/>
              </a:ext>
            </a:extLst>
          </p:cNvPr>
          <p:cNvCxnSpPr/>
          <p:nvPr/>
        </p:nvCxnSpPr>
        <p:spPr>
          <a:xfrm>
            <a:off x="5069540" y="2478741"/>
            <a:ext cx="609600" cy="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D3ECDD52-D2DA-2CBF-6F53-C0020ECE0303}"/>
              </a:ext>
            </a:extLst>
          </p:cNvPr>
          <p:cNvSpPr/>
          <p:nvPr/>
        </p:nvSpPr>
        <p:spPr>
          <a:xfrm>
            <a:off x="5679140" y="2402541"/>
            <a:ext cx="152400" cy="1524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C9076B-A06F-A927-1ECB-40DE2A70FAC1}"/>
              </a:ext>
            </a:extLst>
          </p:cNvPr>
          <p:cNvCxnSpPr/>
          <p:nvPr/>
        </p:nvCxnSpPr>
        <p:spPr>
          <a:xfrm>
            <a:off x="3012141" y="3012141"/>
            <a:ext cx="0" cy="167640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35">
            <a:extLst>
              <a:ext uri="{FF2B5EF4-FFF2-40B4-BE49-F238E27FC236}">
                <a16:creationId xmlns:a16="http://schemas.microsoft.com/office/drawing/2014/main" id="{D6DC4CF1-3AF5-0CD9-120F-169E34CC30D0}"/>
              </a:ext>
            </a:extLst>
          </p:cNvPr>
          <p:cNvSpPr/>
          <p:nvPr/>
        </p:nvSpPr>
        <p:spPr>
          <a:xfrm>
            <a:off x="3621741" y="3774141"/>
            <a:ext cx="6172200" cy="1981200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pengamatan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atas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suatu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objek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secara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terstruktur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,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terencana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,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dan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kontinyu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selama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kurun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waktu</a:t>
            </a: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tertentu</a:t>
            </a:r>
            <a:endParaRPr lang="en-ID" sz="2000" dirty="0">
              <a:solidFill>
                <a:schemeClr val="tx1"/>
              </a:solidFill>
              <a:latin typeface="Agency FB" pitchFamily="34" charset="0"/>
            </a:endParaRPr>
          </a:p>
          <a:p>
            <a:pPr lvl="0"/>
            <a:endParaRPr lang="en-ID" sz="2000" dirty="0">
              <a:solidFill>
                <a:schemeClr val="tx1"/>
              </a:solidFill>
              <a:latin typeface="Agency FB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aktivitas</a:t>
            </a:r>
            <a:endParaRPr lang="en-ID" sz="2000" dirty="0">
              <a:solidFill>
                <a:schemeClr val="tx1"/>
              </a:solidFill>
              <a:latin typeface="Agency FB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proses</a:t>
            </a:r>
            <a:endParaRPr lang="en-ID" sz="2000" dirty="0">
              <a:solidFill>
                <a:schemeClr val="tx1"/>
              </a:solidFill>
              <a:latin typeface="Agency FB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3475B2-D3AF-49D1-ED18-FA81B4A8AF01}"/>
              </a:ext>
            </a:extLst>
          </p:cNvPr>
          <p:cNvCxnSpPr/>
          <p:nvPr/>
        </p:nvCxnSpPr>
        <p:spPr>
          <a:xfrm>
            <a:off x="3012141" y="4688541"/>
            <a:ext cx="609600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548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CE6B-4438-976B-D637-AF0C90B7CF4C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Pendekatan</a:t>
            </a:r>
            <a:r>
              <a:rPr lang="en-AU" dirty="0"/>
              <a:t> </a:t>
            </a:r>
            <a:r>
              <a:rPr lang="en-AU" dirty="0" err="1"/>
              <a:t>yg</a:t>
            </a:r>
            <a:r>
              <a:rPr lang="en-AU" dirty="0"/>
              <a:t> </a:t>
            </a:r>
            <a:r>
              <a:rPr lang="en-AU" dirty="0" err="1"/>
              <a:t>dilakukan</a:t>
            </a:r>
            <a:r>
              <a:rPr lang="en-AU" dirty="0"/>
              <a:t> </a:t>
            </a:r>
            <a:r>
              <a:rPr lang="en-AU" dirty="0" err="1"/>
              <a:t>dlm</a:t>
            </a:r>
            <a:r>
              <a:rPr lang="en-AU" dirty="0"/>
              <a:t> </a:t>
            </a:r>
            <a:r>
              <a:rPr lang="en-AU" dirty="0" err="1"/>
              <a:t>penyusunan</a:t>
            </a:r>
            <a:r>
              <a:rPr lang="en-AU" dirty="0"/>
              <a:t> RCM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79B6B708-F1C1-E322-62D0-D72506C8B555}"/>
              </a:ext>
            </a:extLst>
          </p:cNvPr>
          <p:cNvGrpSpPr/>
          <p:nvPr/>
        </p:nvGrpSpPr>
        <p:grpSpPr>
          <a:xfrm>
            <a:off x="1259540" y="782052"/>
            <a:ext cx="8229600" cy="706090"/>
            <a:chOff x="76199" y="312465"/>
            <a:chExt cx="8229600" cy="706090"/>
          </a:xfrm>
        </p:grpSpPr>
        <p:sp>
          <p:nvSpPr>
            <p:cNvPr id="5" name="Titre 3">
              <a:extLst>
                <a:ext uri="{FF2B5EF4-FFF2-40B4-BE49-F238E27FC236}">
                  <a16:creationId xmlns:a16="http://schemas.microsoft.com/office/drawing/2014/main" id="{C1C5F3F2-ED81-EFFF-D174-E513508D6CDD}"/>
                </a:ext>
              </a:extLst>
            </p:cNvPr>
            <p:cNvSpPr txBox="1">
              <a:spLocks/>
            </p:cNvSpPr>
            <p:nvPr/>
          </p:nvSpPr>
          <p:spPr>
            <a:xfrm>
              <a:off x="76199" y="312465"/>
              <a:ext cx="8229600" cy="706090"/>
            </a:xfrm>
            <a:prstGeom prst="rect">
              <a:avLst/>
            </a:prstGeom>
          </p:spPr>
          <p:txBody>
            <a:bodyPr/>
            <a:lstStyle/>
            <a:p>
              <a:pPr>
                <a:spcBef>
                  <a:spcPct val="0"/>
                </a:spcBef>
                <a:defRPr/>
              </a:pPr>
              <a:r>
                <a:rPr lang="en-US" sz="4400" dirty="0">
                  <a:latin typeface="Agency FB" pitchFamily="34" charset="0"/>
                  <a:ea typeface="+mj-ea"/>
                  <a:cs typeface="+mj-cs"/>
                </a:rPr>
                <a:t>Walkthrough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F6409B6-B29A-008F-0DA6-AFD2F2B6258E}"/>
                </a:ext>
              </a:extLst>
            </p:cNvPr>
            <p:cNvCxnSpPr/>
            <p:nvPr/>
          </p:nvCxnSpPr>
          <p:spPr>
            <a:xfrm>
              <a:off x="152400" y="990600"/>
              <a:ext cx="5334000" cy="0"/>
            </a:xfrm>
            <a:prstGeom prst="line">
              <a:avLst/>
            </a:prstGeom>
            <a:ln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C8576CF-6AE5-DC9A-A5B1-87827D3202D0}"/>
              </a:ext>
            </a:extLst>
          </p:cNvPr>
          <p:cNvSpPr/>
          <p:nvPr/>
        </p:nvSpPr>
        <p:spPr>
          <a:xfrm>
            <a:off x="3393141" y="2402541"/>
            <a:ext cx="152400" cy="152400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08980F-25B0-28CC-EDDA-45EDEC9B14BE}"/>
              </a:ext>
            </a:extLst>
          </p:cNvPr>
          <p:cNvCxnSpPr/>
          <p:nvPr/>
        </p:nvCxnSpPr>
        <p:spPr>
          <a:xfrm>
            <a:off x="3545541" y="2478741"/>
            <a:ext cx="609600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97BD6D-4D7F-A0AD-DDD2-FF5AC3639104}"/>
              </a:ext>
            </a:extLst>
          </p:cNvPr>
          <p:cNvCxnSpPr/>
          <p:nvPr/>
        </p:nvCxnSpPr>
        <p:spPr>
          <a:xfrm>
            <a:off x="4307541" y="2478741"/>
            <a:ext cx="6096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616E7D2-A373-EE59-E52E-ED7A98D036E3}"/>
              </a:ext>
            </a:extLst>
          </p:cNvPr>
          <p:cNvSpPr/>
          <p:nvPr/>
        </p:nvSpPr>
        <p:spPr>
          <a:xfrm>
            <a:off x="4917140" y="2402541"/>
            <a:ext cx="152400" cy="152400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461A07-FAAC-1C75-278E-8A26C1D23651}"/>
              </a:ext>
            </a:extLst>
          </p:cNvPr>
          <p:cNvCxnSpPr/>
          <p:nvPr/>
        </p:nvCxnSpPr>
        <p:spPr>
          <a:xfrm>
            <a:off x="5069540" y="2478741"/>
            <a:ext cx="609600" cy="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F74BD46-4453-5158-3CD9-7C4D05012CC3}"/>
              </a:ext>
            </a:extLst>
          </p:cNvPr>
          <p:cNvSpPr/>
          <p:nvPr/>
        </p:nvSpPr>
        <p:spPr>
          <a:xfrm>
            <a:off x="5679140" y="2402541"/>
            <a:ext cx="152400" cy="1524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walkthrough.jpg">
            <a:extLst>
              <a:ext uri="{FF2B5EF4-FFF2-40B4-BE49-F238E27FC236}">
                <a16:creationId xmlns:a16="http://schemas.microsoft.com/office/drawing/2014/main" id="{D7610554-72FC-AE84-D3DD-168DE854A6D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3142" y="2097742"/>
            <a:ext cx="766763" cy="76676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8291B92-4474-CEDF-B534-66CE300065E9}"/>
              </a:ext>
            </a:extLst>
          </p:cNvPr>
          <p:cNvSpPr/>
          <p:nvPr/>
        </p:nvSpPr>
        <p:spPr>
          <a:xfrm>
            <a:off x="1716741" y="2402541"/>
            <a:ext cx="152400" cy="152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0ABE96-B86B-50D4-6203-BC64E8F08855}"/>
              </a:ext>
            </a:extLst>
          </p:cNvPr>
          <p:cNvCxnSpPr/>
          <p:nvPr/>
        </p:nvCxnSpPr>
        <p:spPr>
          <a:xfrm>
            <a:off x="1869141" y="2478741"/>
            <a:ext cx="6096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7C90A9B-AD5B-A851-41A6-FAE8F63923F8}"/>
              </a:ext>
            </a:extLst>
          </p:cNvPr>
          <p:cNvSpPr/>
          <p:nvPr/>
        </p:nvSpPr>
        <p:spPr>
          <a:xfrm>
            <a:off x="2478741" y="2402541"/>
            <a:ext cx="152400" cy="152400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8E525B-9EED-9F9D-2D5D-FE9836C24631}"/>
              </a:ext>
            </a:extLst>
          </p:cNvPr>
          <p:cNvCxnSpPr/>
          <p:nvPr/>
        </p:nvCxnSpPr>
        <p:spPr>
          <a:xfrm>
            <a:off x="2631141" y="2478741"/>
            <a:ext cx="609600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6E8673-3DBA-C5B8-2F1C-9281AAB60B6B}"/>
              </a:ext>
            </a:extLst>
          </p:cNvPr>
          <p:cNvCxnSpPr/>
          <p:nvPr/>
        </p:nvCxnSpPr>
        <p:spPr>
          <a:xfrm>
            <a:off x="4307541" y="2478741"/>
            <a:ext cx="6096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BE27870-F2A1-EE77-341B-CC2AA998B945}"/>
              </a:ext>
            </a:extLst>
          </p:cNvPr>
          <p:cNvSpPr/>
          <p:nvPr/>
        </p:nvSpPr>
        <p:spPr>
          <a:xfrm>
            <a:off x="4917141" y="2402541"/>
            <a:ext cx="152400" cy="15240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157D65-CE44-3507-BFD0-7BA287D43D63}"/>
              </a:ext>
            </a:extLst>
          </p:cNvPr>
          <p:cNvSpPr/>
          <p:nvPr/>
        </p:nvSpPr>
        <p:spPr>
          <a:xfrm>
            <a:off x="3240741" y="2021541"/>
            <a:ext cx="1066800" cy="9906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Agency FB" pitchFamily="34" charset="0"/>
            </a:endParaRPr>
          </a:p>
        </p:txBody>
      </p:sp>
      <p:sp>
        <p:nvSpPr>
          <p:cNvPr id="30" name="Rounded Rectangle 37">
            <a:extLst>
              <a:ext uri="{FF2B5EF4-FFF2-40B4-BE49-F238E27FC236}">
                <a16:creationId xmlns:a16="http://schemas.microsoft.com/office/drawing/2014/main" id="{5350F0AE-6D83-E148-9C79-7DA54971EAF8}"/>
              </a:ext>
            </a:extLst>
          </p:cNvPr>
          <p:cNvSpPr/>
          <p:nvPr/>
        </p:nvSpPr>
        <p:spPr>
          <a:xfrm>
            <a:off x="4307541" y="3690037"/>
            <a:ext cx="6191126" cy="260660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4950" indent="-234950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Penelusuran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ulang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aktivitas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proses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aktual</a:t>
            </a:r>
            <a:endParaRPr lang="en-US" sz="2000" dirty="0">
              <a:solidFill>
                <a:schemeClr val="tx1"/>
              </a:solidFill>
              <a:latin typeface="Agency FB" pitchFamily="34" charset="0"/>
            </a:endParaRPr>
          </a:p>
          <a:p>
            <a:pPr marL="234950" indent="-234950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/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bersama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/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didampingi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/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dilakukan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oleh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petugas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berwenang</a:t>
            </a:r>
            <a:endParaRPr lang="en-US" sz="2000" dirty="0">
              <a:solidFill>
                <a:schemeClr val="tx1"/>
              </a:solidFill>
              <a:latin typeface="Agency FB" pitchFamily="34" charset="0"/>
            </a:endParaRPr>
          </a:p>
          <a:p>
            <a:pPr marL="234950" indent="-234950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Memperoleh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gambaran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aktual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aktivitas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/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proses</a:t>
            </a:r>
            <a:endParaRPr lang="en-US" sz="2000" dirty="0">
              <a:solidFill>
                <a:schemeClr val="tx1"/>
              </a:solidFill>
              <a:latin typeface="Agency FB" pitchFamily="34" charset="0"/>
            </a:endParaRPr>
          </a:p>
          <a:p>
            <a:pPr marL="234950" indent="-234950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Memperoleh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gambaran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risiko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proses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pada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kondisi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aktual</a:t>
            </a:r>
            <a:endParaRPr lang="en-US" sz="2000" dirty="0">
              <a:solidFill>
                <a:schemeClr val="tx1"/>
              </a:solidFill>
              <a:latin typeface="Agency FB" pitchFamily="34" charset="0"/>
            </a:endParaRPr>
          </a:p>
          <a:p>
            <a:pPr marL="234950" indent="-234950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Memperoleh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gambaran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pengendalian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berjalan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pada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kondisi</a:t>
            </a: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aktual</a:t>
            </a:r>
            <a:endParaRPr lang="en-ID" sz="2000" i="1" dirty="0">
              <a:solidFill>
                <a:schemeClr val="tx1"/>
              </a:solidFill>
              <a:latin typeface="Agency FB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D81F09-9731-E127-23CC-2D5977EE64E6}"/>
              </a:ext>
            </a:extLst>
          </p:cNvPr>
          <p:cNvCxnSpPr/>
          <p:nvPr/>
        </p:nvCxnSpPr>
        <p:spPr>
          <a:xfrm>
            <a:off x="3774141" y="3012141"/>
            <a:ext cx="0" cy="19812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C89515-3353-69C2-9E4F-F3DBDAB335FD}"/>
              </a:ext>
            </a:extLst>
          </p:cNvPr>
          <p:cNvCxnSpPr/>
          <p:nvPr/>
        </p:nvCxnSpPr>
        <p:spPr>
          <a:xfrm>
            <a:off x="3774141" y="4993341"/>
            <a:ext cx="5334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652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CE6B-4438-976B-D637-AF0C90B7CF4C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Pendekatan</a:t>
            </a:r>
            <a:r>
              <a:rPr lang="en-AU" dirty="0"/>
              <a:t> </a:t>
            </a:r>
            <a:r>
              <a:rPr lang="en-AU" dirty="0" err="1"/>
              <a:t>yg</a:t>
            </a:r>
            <a:r>
              <a:rPr lang="en-AU" dirty="0"/>
              <a:t> </a:t>
            </a:r>
            <a:r>
              <a:rPr lang="en-AU" dirty="0" err="1"/>
              <a:t>dilakukan</a:t>
            </a:r>
            <a:r>
              <a:rPr lang="en-AU" dirty="0"/>
              <a:t> </a:t>
            </a:r>
            <a:r>
              <a:rPr lang="en-AU" dirty="0" err="1"/>
              <a:t>dlm</a:t>
            </a:r>
            <a:r>
              <a:rPr lang="en-AU" dirty="0"/>
              <a:t> </a:t>
            </a:r>
            <a:r>
              <a:rPr lang="en-AU" dirty="0" err="1"/>
              <a:t>penyusunan</a:t>
            </a:r>
            <a:r>
              <a:rPr lang="en-AU" dirty="0"/>
              <a:t> RCM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79B6B708-F1C1-E322-62D0-D72506C8B555}"/>
              </a:ext>
            </a:extLst>
          </p:cNvPr>
          <p:cNvGrpSpPr/>
          <p:nvPr/>
        </p:nvGrpSpPr>
        <p:grpSpPr>
          <a:xfrm>
            <a:off x="1259540" y="782052"/>
            <a:ext cx="8229600" cy="706090"/>
            <a:chOff x="76199" y="312465"/>
            <a:chExt cx="8229600" cy="706090"/>
          </a:xfrm>
        </p:grpSpPr>
        <p:sp>
          <p:nvSpPr>
            <p:cNvPr id="5" name="Titre 3">
              <a:extLst>
                <a:ext uri="{FF2B5EF4-FFF2-40B4-BE49-F238E27FC236}">
                  <a16:creationId xmlns:a16="http://schemas.microsoft.com/office/drawing/2014/main" id="{C1C5F3F2-ED81-EFFF-D174-E513508D6CDD}"/>
                </a:ext>
              </a:extLst>
            </p:cNvPr>
            <p:cNvSpPr txBox="1">
              <a:spLocks/>
            </p:cNvSpPr>
            <p:nvPr/>
          </p:nvSpPr>
          <p:spPr>
            <a:xfrm>
              <a:off x="76199" y="312465"/>
              <a:ext cx="8229600" cy="706090"/>
            </a:xfrm>
            <a:prstGeom prst="rect">
              <a:avLst/>
            </a:prstGeom>
          </p:spPr>
          <p:txBody>
            <a:bodyPr/>
            <a:lstStyle/>
            <a:p>
              <a:pPr>
                <a:spcBef>
                  <a:spcPct val="0"/>
                </a:spcBef>
                <a:defRPr/>
              </a:pPr>
              <a:r>
                <a:rPr lang="en-US" sz="4400" dirty="0" err="1">
                  <a:latin typeface="Agency FB" pitchFamily="34" charset="0"/>
                  <a:ea typeface="+mj-ea"/>
                  <a:cs typeface="+mj-cs"/>
                </a:rPr>
                <a:t>Pendalaman</a:t>
              </a:r>
              <a:r>
                <a:rPr lang="en-US" sz="4400" dirty="0">
                  <a:latin typeface="Agency FB" pitchFamily="34" charset="0"/>
                  <a:ea typeface="+mj-ea"/>
                  <a:cs typeface="+mj-cs"/>
                </a:rPr>
                <a:t> </a:t>
              </a:r>
              <a:r>
                <a:rPr lang="en-US" sz="4400" dirty="0" err="1">
                  <a:latin typeface="Agency FB" pitchFamily="34" charset="0"/>
                  <a:ea typeface="+mj-ea"/>
                  <a:cs typeface="+mj-cs"/>
                </a:rPr>
                <a:t>Informasi</a:t>
              </a:r>
              <a:endParaRPr lang="en-US" sz="4400" dirty="0">
                <a:latin typeface="Agency FB" pitchFamily="34" charset="0"/>
                <a:ea typeface="+mj-ea"/>
                <a:cs typeface="+mj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F6409B6-B29A-008F-0DA6-AFD2F2B6258E}"/>
                </a:ext>
              </a:extLst>
            </p:cNvPr>
            <p:cNvCxnSpPr/>
            <p:nvPr/>
          </p:nvCxnSpPr>
          <p:spPr>
            <a:xfrm>
              <a:off x="152400" y="990600"/>
              <a:ext cx="5334000" cy="0"/>
            </a:xfrm>
            <a:prstGeom prst="line">
              <a:avLst/>
            </a:prstGeom>
            <a:ln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97BD6D-4D7F-A0AD-DDD2-FF5AC3639104}"/>
              </a:ext>
            </a:extLst>
          </p:cNvPr>
          <p:cNvCxnSpPr/>
          <p:nvPr/>
        </p:nvCxnSpPr>
        <p:spPr>
          <a:xfrm>
            <a:off x="4307541" y="2478741"/>
            <a:ext cx="6096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027E77-8E64-BA8F-F60C-3A73DEBFFBC9}"/>
              </a:ext>
            </a:extLst>
          </p:cNvPr>
          <p:cNvCxnSpPr/>
          <p:nvPr/>
        </p:nvCxnSpPr>
        <p:spPr>
          <a:xfrm>
            <a:off x="3387494" y="2478741"/>
            <a:ext cx="6096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52C839E-4223-4112-BA16-2ED39C06E246}"/>
              </a:ext>
            </a:extLst>
          </p:cNvPr>
          <p:cNvSpPr/>
          <p:nvPr/>
        </p:nvSpPr>
        <p:spPr>
          <a:xfrm>
            <a:off x="3235094" y="2402541"/>
            <a:ext cx="152400" cy="1524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763D3D-10FF-9311-9F27-8395EF802422}"/>
              </a:ext>
            </a:extLst>
          </p:cNvPr>
          <p:cNvCxnSpPr/>
          <p:nvPr/>
        </p:nvCxnSpPr>
        <p:spPr>
          <a:xfrm>
            <a:off x="5086293" y="2478741"/>
            <a:ext cx="609600" cy="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8270BED-24BC-AF6C-E4A9-B965D2B7D205}"/>
              </a:ext>
            </a:extLst>
          </p:cNvPr>
          <p:cNvSpPr/>
          <p:nvPr/>
        </p:nvSpPr>
        <p:spPr>
          <a:xfrm>
            <a:off x="5695893" y="2402541"/>
            <a:ext cx="152400" cy="1524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BA5EC3-D43F-48D6-9C02-28C2F614D27A}"/>
              </a:ext>
            </a:extLst>
          </p:cNvPr>
          <p:cNvSpPr/>
          <p:nvPr/>
        </p:nvSpPr>
        <p:spPr>
          <a:xfrm>
            <a:off x="4008383" y="2021541"/>
            <a:ext cx="1066800" cy="99060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Agency FB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2C6E87-4215-9960-56A4-D9AF0046135B}"/>
              </a:ext>
            </a:extLst>
          </p:cNvPr>
          <p:cNvCxnSpPr/>
          <p:nvPr/>
        </p:nvCxnSpPr>
        <p:spPr>
          <a:xfrm>
            <a:off x="4541783" y="3012141"/>
            <a:ext cx="0" cy="152400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7">
            <a:extLst>
              <a:ext uri="{FF2B5EF4-FFF2-40B4-BE49-F238E27FC236}">
                <a16:creationId xmlns:a16="http://schemas.microsoft.com/office/drawing/2014/main" id="{EB5F4C03-D5BE-BE67-81B3-73D855939DE2}"/>
              </a:ext>
            </a:extLst>
          </p:cNvPr>
          <p:cNvSpPr/>
          <p:nvPr/>
        </p:nvSpPr>
        <p:spPr>
          <a:xfrm>
            <a:off x="5151383" y="3926541"/>
            <a:ext cx="2590800" cy="1295400"/>
          </a:xfrm>
          <a:prstGeom prst="round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4950" indent="-234950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Konfirmasi</a:t>
            </a:r>
            <a:endParaRPr lang="en-US" sz="2000" dirty="0">
              <a:solidFill>
                <a:schemeClr val="tx1"/>
              </a:solidFill>
              <a:latin typeface="Agency FB" pitchFamily="34" charset="0"/>
            </a:endParaRPr>
          </a:p>
          <a:p>
            <a:pPr marL="234950" indent="-234950">
              <a:buFont typeface="Arial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gency FB" pitchFamily="34" charset="0"/>
              </a:rPr>
              <a:t>Wawancara</a:t>
            </a:r>
            <a:endParaRPr lang="en-US" sz="2000" dirty="0">
              <a:solidFill>
                <a:schemeClr val="tx1"/>
              </a:solidFill>
              <a:latin typeface="Agency FB" pitchFamily="34" charset="0"/>
            </a:endParaRPr>
          </a:p>
          <a:p>
            <a:pPr marL="234950" indent="-234950">
              <a:buFont typeface="Arial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gency FB" pitchFamily="34" charset="0"/>
              </a:rPr>
              <a:t>FGD</a:t>
            </a:r>
          </a:p>
        </p:txBody>
      </p:sp>
      <p:pic>
        <p:nvPicPr>
          <p:cNvPr id="32" name="Picture 31" descr="tanya.jpg">
            <a:extLst>
              <a:ext uri="{FF2B5EF4-FFF2-40B4-BE49-F238E27FC236}">
                <a16:creationId xmlns:a16="http://schemas.microsoft.com/office/drawing/2014/main" id="{A504F36F-59FF-14C9-B2CF-63816E653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50000"/>
          </a:blip>
          <a:stretch>
            <a:fillRect/>
          </a:stretch>
        </p:blipFill>
        <p:spPr>
          <a:xfrm>
            <a:off x="4160784" y="2250141"/>
            <a:ext cx="769793" cy="5334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ECDE78-4EA8-0640-0563-2E0B2347B0A8}"/>
              </a:ext>
            </a:extLst>
          </p:cNvPr>
          <p:cNvCxnSpPr/>
          <p:nvPr/>
        </p:nvCxnSpPr>
        <p:spPr>
          <a:xfrm>
            <a:off x="4541783" y="4536141"/>
            <a:ext cx="609600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F59E683-4B0D-192D-F3BE-683029D4019E}"/>
              </a:ext>
            </a:extLst>
          </p:cNvPr>
          <p:cNvSpPr/>
          <p:nvPr/>
        </p:nvSpPr>
        <p:spPr>
          <a:xfrm>
            <a:off x="1716741" y="2402541"/>
            <a:ext cx="152400" cy="152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4AD4E-5863-3760-1860-B87E1EDDFF8C}"/>
              </a:ext>
            </a:extLst>
          </p:cNvPr>
          <p:cNvCxnSpPr/>
          <p:nvPr/>
        </p:nvCxnSpPr>
        <p:spPr>
          <a:xfrm>
            <a:off x="1869141" y="2478741"/>
            <a:ext cx="6096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15AED6A-083E-E298-3502-A47079D94CC3}"/>
              </a:ext>
            </a:extLst>
          </p:cNvPr>
          <p:cNvSpPr/>
          <p:nvPr/>
        </p:nvSpPr>
        <p:spPr>
          <a:xfrm>
            <a:off x="2478741" y="2402541"/>
            <a:ext cx="152400" cy="152400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6B1376-67E0-E4AC-6E4A-7697855AD30B}"/>
              </a:ext>
            </a:extLst>
          </p:cNvPr>
          <p:cNvCxnSpPr/>
          <p:nvPr/>
        </p:nvCxnSpPr>
        <p:spPr>
          <a:xfrm>
            <a:off x="2631141" y="2478741"/>
            <a:ext cx="609600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0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CE6B-4438-976B-D637-AF0C90B7CF4C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Pendekatan</a:t>
            </a:r>
            <a:r>
              <a:rPr lang="en-AU" dirty="0"/>
              <a:t> </a:t>
            </a:r>
            <a:r>
              <a:rPr lang="en-AU" dirty="0" err="1"/>
              <a:t>yg</a:t>
            </a:r>
            <a:r>
              <a:rPr lang="en-AU" dirty="0"/>
              <a:t> </a:t>
            </a:r>
            <a:r>
              <a:rPr lang="en-AU" dirty="0" err="1"/>
              <a:t>dilakukan</a:t>
            </a:r>
            <a:r>
              <a:rPr lang="en-AU" dirty="0"/>
              <a:t> </a:t>
            </a:r>
            <a:r>
              <a:rPr lang="en-AU" dirty="0" err="1"/>
              <a:t>dlm</a:t>
            </a:r>
            <a:r>
              <a:rPr lang="en-AU" dirty="0"/>
              <a:t> </a:t>
            </a:r>
            <a:r>
              <a:rPr lang="en-AU" dirty="0" err="1"/>
              <a:t>penyusunan</a:t>
            </a:r>
            <a:r>
              <a:rPr lang="en-AU" dirty="0"/>
              <a:t> RCM</a:t>
            </a:r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79B6B708-F1C1-E322-62D0-D72506C8B555}"/>
              </a:ext>
            </a:extLst>
          </p:cNvPr>
          <p:cNvGrpSpPr/>
          <p:nvPr/>
        </p:nvGrpSpPr>
        <p:grpSpPr>
          <a:xfrm>
            <a:off x="1259540" y="782052"/>
            <a:ext cx="8229600" cy="706090"/>
            <a:chOff x="76199" y="312465"/>
            <a:chExt cx="8229600" cy="706090"/>
          </a:xfrm>
        </p:grpSpPr>
        <p:sp>
          <p:nvSpPr>
            <p:cNvPr id="5" name="Titre 3">
              <a:extLst>
                <a:ext uri="{FF2B5EF4-FFF2-40B4-BE49-F238E27FC236}">
                  <a16:creationId xmlns:a16="http://schemas.microsoft.com/office/drawing/2014/main" id="{C1C5F3F2-ED81-EFFF-D174-E513508D6CDD}"/>
                </a:ext>
              </a:extLst>
            </p:cNvPr>
            <p:cNvSpPr txBox="1">
              <a:spLocks/>
            </p:cNvSpPr>
            <p:nvPr/>
          </p:nvSpPr>
          <p:spPr>
            <a:xfrm>
              <a:off x="76199" y="312465"/>
              <a:ext cx="8229600" cy="706090"/>
            </a:xfrm>
            <a:prstGeom prst="rect">
              <a:avLst/>
            </a:prstGeom>
          </p:spPr>
          <p:txBody>
            <a:bodyPr/>
            <a:lstStyle/>
            <a:p>
              <a:pPr>
                <a:spcBef>
                  <a:spcPct val="0"/>
                </a:spcBef>
                <a:defRPr/>
              </a:pPr>
              <a:r>
                <a:rPr lang="en-US" sz="4400" dirty="0" err="1">
                  <a:latin typeface="Agency FB" pitchFamily="34" charset="0"/>
                  <a:ea typeface="+mj-ea"/>
                  <a:cs typeface="+mj-cs"/>
                </a:rPr>
                <a:t>Supervisi</a:t>
              </a:r>
              <a:r>
                <a:rPr lang="en-US" sz="4400" dirty="0">
                  <a:latin typeface="Agency FB" pitchFamily="34" charset="0"/>
                  <a:ea typeface="+mj-ea"/>
                  <a:cs typeface="+mj-cs"/>
                </a:rPr>
                <a:t> dan Sharing </a:t>
              </a:r>
              <a:r>
                <a:rPr lang="en-US" sz="4400" dirty="0" err="1">
                  <a:latin typeface="Agency FB" pitchFamily="34" charset="0"/>
                  <a:ea typeface="+mj-ea"/>
                  <a:cs typeface="+mj-cs"/>
                </a:rPr>
                <a:t>Informasi</a:t>
              </a:r>
              <a:endParaRPr lang="en-US" sz="4400" dirty="0">
                <a:latin typeface="Agency FB" pitchFamily="34" charset="0"/>
                <a:ea typeface="+mj-ea"/>
                <a:cs typeface="+mj-cs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F6409B6-B29A-008F-0DA6-AFD2F2B6258E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" y="1001889"/>
              <a:ext cx="5753681" cy="0"/>
            </a:xfrm>
            <a:prstGeom prst="line">
              <a:avLst/>
            </a:prstGeom>
            <a:ln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027E77-8E64-BA8F-F60C-3A73DEBFFBC9}"/>
              </a:ext>
            </a:extLst>
          </p:cNvPr>
          <p:cNvCxnSpPr/>
          <p:nvPr/>
        </p:nvCxnSpPr>
        <p:spPr>
          <a:xfrm>
            <a:off x="3387494" y="2478741"/>
            <a:ext cx="609600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52C839E-4223-4112-BA16-2ED39C06E246}"/>
              </a:ext>
            </a:extLst>
          </p:cNvPr>
          <p:cNvSpPr/>
          <p:nvPr/>
        </p:nvSpPr>
        <p:spPr>
          <a:xfrm>
            <a:off x="3235094" y="2402541"/>
            <a:ext cx="152400" cy="1524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763D3D-10FF-9311-9F27-8395EF802422}"/>
              </a:ext>
            </a:extLst>
          </p:cNvPr>
          <p:cNvCxnSpPr/>
          <p:nvPr/>
        </p:nvCxnSpPr>
        <p:spPr>
          <a:xfrm>
            <a:off x="4155141" y="2478741"/>
            <a:ext cx="609600" cy="0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F59E683-4B0D-192D-F3BE-683029D4019E}"/>
              </a:ext>
            </a:extLst>
          </p:cNvPr>
          <p:cNvSpPr/>
          <p:nvPr/>
        </p:nvSpPr>
        <p:spPr>
          <a:xfrm>
            <a:off x="1716741" y="2402541"/>
            <a:ext cx="152400" cy="15240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64AD4E-5863-3760-1860-B87E1EDDFF8C}"/>
              </a:ext>
            </a:extLst>
          </p:cNvPr>
          <p:cNvCxnSpPr/>
          <p:nvPr/>
        </p:nvCxnSpPr>
        <p:spPr>
          <a:xfrm>
            <a:off x="1869141" y="2478741"/>
            <a:ext cx="6096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15AED6A-083E-E298-3502-A47079D94CC3}"/>
              </a:ext>
            </a:extLst>
          </p:cNvPr>
          <p:cNvSpPr/>
          <p:nvPr/>
        </p:nvSpPr>
        <p:spPr>
          <a:xfrm>
            <a:off x="2478741" y="2402541"/>
            <a:ext cx="152400" cy="152400"/>
          </a:xfrm>
          <a:prstGeom prst="ellipse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66B1376-67E0-E4AC-6E4A-7697855AD30B}"/>
              </a:ext>
            </a:extLst>
          </p:cNvPr>
          <p:cNvCxnSpPr/>
          <p:nvPr/>
        </p:nvCxnSpPr>
        <p:spPr>
          <a:xfrm>
            <a:off x="2631141" y="2478741"/>
            <a:ext cx="609600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E8659B2-B35C-C14C-F16C-8584EC75A37F}"/>
              </a:ext>
            </a:extLst>
          </p:cNvPr>
          <p:cNvSpPr/>
          <p:nvPr/>
        </p:nvSpPr>
        <p:spPr>
          <a:xfrm>
            <a:off x="4002741" y="2402541"/>
            <a:ext cx="152400" cy="152400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knowledge sharing.png">
            <a:extLst>
              <a:ext uri="{FF2B5EF4-FFF2-40B4-BE49-F238E27FC236}">
                <a16:creationId xmlns:a16="http://schemas.microsoft.com/office/drawing/2014/main" id="{12AEF623-7072-19AD-A0A5-971746F7EF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47000"/>
          </a:blip>
          <a:stretch>
            <a:fillRect/>
          </a:stretch>
        </p:blipFill>
        <p:spPr>
          <a:xfrm>
            <a:off x="4917142" y="2135841"/>
            <a:ext cx="776235" cy="6858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DE1A469-4478-6646-3015-F98528B350B2}"/>
              </a:ext>
            </a:extLst>
          </p:cNvPr>
          <p:cNvSpPr/>
          <p:nvPr/>
        </p:nvSpPr>
        <p:spPr>
          <a:xfrm>
            <a:off x="4764741" y="1983441"/>
            <a:ext cx="1066800" cy="9906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Agency FB" pitchFamily="34" charset="0"/>
            </a:endParaRPr>
          </a:p>
        </p:txBody>
      </p:sp>
      <p:sp>
        <p:nvSpPr>
          <p:cNvPr id="34" name="Rounded Rectangle 30">
            <a:extLst>
              <a:ext uri="{FF2B5EF4-FFF2-40B4-BE49-F238E27FC236}">
                <a16:creationId xmlns:a16="http://schemas.microsoft.com/office/drawing/2014/main" id="{497D8821-F2CD-067F-0CF9-8359D9C997A3}"/>
              </a:ext>
            </a:extLst>
          </p:cNvPr>
          <p:cNvSpPr/>
          <p:nvPr/>
        </p:nvSpPr>
        <p:spPr>
          <a:xfrm>
            <a:off x="5298141" y="3659841"/>
            <a:ext cx="1600200" cy="9144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2000" dirty="0">
                <a:solidFill>
                  <a:schemeClr val="tx1"/>
                </a:solidFill>
                <a:latin typeface="Agency FB" pitchFamily="34" charset="0"/>
              </a:rPr>
              <a:t>KMS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D7104D-AF3D-1B0A-9154-A7C881AC2278}"/>
              </a:ext>
            </a:extLst>
          </p:cNvPr>
          <p:cNvCxnSpPr>
            <a:stCxn id="26" idx="4"/>
          </p:cNvCxnSpPr>
          <p:nvPr/>
        </p:nvCxnSpPr>
        <p:spPr>
          <a:xfrm>
            <a:off x="5298141" y="2974041"/>
            <a:ext cx="0" cy="152400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896F0D82-C51E-3371-2065-B27498B096CA}"/>
              </a:ext>
            </a:extLst>
          </p:cNvPr>
          <p:cNvSpPr/>
          <p:nvPr/>
        </p:nvSpPr>
        <p:spPr>
          <a:xfrm>
            <a:off x="3697941" y="3659841"/>
            <a:ext cx="1600200" cy="91440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2000" dirty="0" err="1">
                <a:solidFill>
                  <a:schemeClr val="tx1"/>
                </a:solidFill>
                <a:latin typeface="Agency FB" pitchFamily="34" charset="0"/>
              </a:rPr>
              <a:t>diskusi</a:t>
            </a:r>
            <a:endParaRPr lang="en-ID" sz="2000" dirty="0">
              <a:solidFill>
                <a:schemeClr val="tx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07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14A5810-E841-463C-A1D6-01BD1DFBB03F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/>
              <a:t>Key Success Factor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9C355AD-C54B-454F-8A5A-494CCF71F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67614"/>
              </p:ext>
            </p:extLst>
          </p:nvPr>
        </p:nvGraphicFramePr>
        <p:xfrm>
          <a:off x="114300" y="908327"/>
          <a:ext cx="113792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7784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1" descr="ToC ST.JPG">
            <a:extLst>
              <a:ext uri="{FF2B5EF4-FFF2-40B4-BE49-F238E27FC236}">
                <a16:creationId xmlns:a16="http://schemas.microsoft.com/office/drawing/2014/main" id="{8909E8EE-32CC-49C3-B5ED-84E49830AAF2}"/>
              </a:ext>
            </a:extLst>
          </p:cNvPr>
          <p:cNvPicPr>
            <a:picLocks noGr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9234" y="1089660"/>
            <a:ext cx="8963406" cy="51841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F1D09F-320A-459F-B736-98D2DF1B22A7}"/>
              </a:ext>
            </a:extLst>
          </p:cNvPr>
          <p:cNvSpPr txBox="1">
            <a:spLocks/>
          </p:cNvSpPr>
          <p:nvPr/>
        </p:nvSpPr>
        <p:spPr>
          <a:xfrm>
            <a:off x="114840" y="80010"/>
            <a:ext cx="1051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z="2600" dirty="0" err="1"/>
              <a:t>Hubungan</a:t>
            </a:r>
            <a:r>
              <a:rPr lang="en-US" sz="2600" dirty="0"/>
              <a:t> </a:t>
            </a:r>
            <a:r>
              <a:rPr lang="en-US" sz="2600" dirty="0" err="1"/>
              <a:t>antara</a:t>
            </a:r>
            <a:r>
              <a:rPr lang="en-US" sz="2600" dirty="0"/>
              <a:t> RCM dan PKA Uji </a:t>
            </a:r>
            <a:r>
              <a:rPr lang="en-US" sz="2600" dirty="0" err="1"/>
              <a:t>Pengendalian</a:t>
            </a:r>
            <a:r>
              <a:rPr lang="en-US" sz="2600" dirty="0"/>
              <a:t> dan </a:t>
            </a:r>
            <a:r>
              <a:rPr lang="en-US" sz="2600" dirty="0" err="1"/>
              <a:t>Substantif</a:t>
            </a: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F037A-EE21-4FDF-882F-E21F3460D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" y="848360"/>
            <a:ext cx="2139595" cy="56757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053772-C156-4B9D-929A-980B16F02BDD}"/>
              </a:ext>
            </a:extLst>
          </p:cNvPr>
          <p:cNvSpPr/>
          <p:nvPr/>
        </p:nvSpPr>
        <p:spPr>
          <a:xfrm>
            <a:off x="897536" y="1965118"/>
            <a:ext cx="1512351" cy="64942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8211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5276EF-F5C4-48F3-8BD2-ADD8C2F2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0" y="797950"/>
            <a:ext cx="2420838" cy="567575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E27B2C-E6B7-440E-9D72-307827B4507E}"/>
              </a:ext>
            </a:extLst>
          </p:cNvPr>
          <p:cNvSpPr/>
          <p:nvPr/>
        </p:nvSpPr>
        <p:spPr>
          <a:xfrm>
            <a:off x="958850" y="2559050"/>
            <a:ext cx="1689100" cy="338159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DB7A4-31ED-41BB-B778-DE31909A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211" y="2355858"/>
            <a:ext cx="7759310" cy="4117844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BB20F51-03C2-4128-81FC-A2F11453E81D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/>
              <a:t>Test of Control (Test of Design)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3D1157-5690-4AE7-980F-C6B3556F1D8D}"/>
              </a:ext>
            </a:extLst>
          </p:cNvPr>
          <p:cNvGrpSpPr/>
          <p:nvPr/>
        </p:nvGrpSpPr>
        <p:grpSpPr>
          <a:xfrm>
            <a:off x="2894012" y="732433"/>
            <a:ext cx="8750766" cy="449359"/>
            <a:chOff x="3612289" y="1594028"/>
            <a:chExt cx="8750766" cy="4493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C27353-0D39-4293-B023-2F5D407D7648}"/>
                </a:ext>
              </a:extLst>
            </p:cNvPr>
            <p:cNvSpPr/>
            <p:nvPr/>
          </p:nvSpPr>
          <p:spPr>
            <a:xfrm>
              <a:off x="4002155" y="1680977"/>
              <a:ext cx="8360900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v-SE" sz="1300" dirty="0">
                  <a:solidFill>
                    <a:srgbClr val="000000"/>
                  </a:solidFill>
                </a:rPr>
                <a:t>Evaluasi ketepatan pengendalian yang sudah ada dari segi teknik, waktu, atribut, </a:t>
              </a:r>
              <a:r>
                <a:rPr lang="fi-FI" sz="1300" dirty="0">
                  <a:solidFill>
                    <a:srgbClr val="000000"/>
                  </a:solidFill>
                </a:rPr>
                <a:t>pelaksana, dan hal-hal lain yang terkait;</a:t>
              </a:r>
            </a:p>
          </p:txBody>
        </p:sp>
        <p:sp>
          <p:nvSpPr>
            <p:cNvPr id="18" name="Freeform 67">
              <a:extLst>
                <a:ext uri="{FF2B5EF4-FFF2-40B4-BE49-F238E27FC236}">
                  <a16:creationId xmlns:a16="http://schemas.microsoft.com/office/drawing/2014/main" id="{A8DB8A3C-CE08-447A-924F-8BD0DBB2C3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12289" y="1594028"/>
              <a:ext cx="393190" cy="449359"/>
            </a:xfrm>
            <a:custGeom>
              <a:avLst/>
              <a:gdLst>
                <a:gd name="T0" fmla="*/ 2147483647 w 4180"/>
                <a:gd name="T1" fmla="*/ 2147483647 h 4763"/>
                <a:gd name="T2" fmla="*/ 2147483647 w 4180"/>
                <a:gd name="T3" fmla="*/ 2147483647 h 4763"/>
                <a:gd name="T4" fmla="*/ 2147483647 w 4180"/>
                <a:gd name="T5" fmla="*/ 2147483647 h 4763"/>
                <a:gd name="T6" fmla="*/ 2147483647 w 4180"/>
                <a:gd name="T7" fmla="*/ 2147483647 h 4763"/>
                <a:gd name="T8" fmla="*/ 2147483647 w 4180"/>
                <a:gd name="T9" fmla="*/ 2147483647 h 4763"/>
                <a:gd name="T10" fmla="*/ 2147483647 w 4180"/>
                <a:gd name="T11" fmla="*/ 2147483647 h 4763"/>
                <a:gd name="T12" fmla="*/ 2147483647 w 4180"/>
                <a:gd name="T13" fmla="*/ 2147483647 h 4763"/>
                <a:gd name="T14" fmla="*/ 2147483647 w 4180"/>
                <a:gd name="T15" fmla="*/ 2147483647 h 4763"/>
                <a:gd name="T16" fmla="*/ 2147483647 w 4180"/>
                <a:gd name="T17" fmla="*/ 2147483647 h 4763"/>
                <a:gd name="T18" fmla="*/ 2147483647 w 4180"/>
                <a:gd name="T19" fmla="*/ 2147483647 h 4763"/>
                <a:gd name="T20" fmla="*/ 2147483647 w 4180"/>
                <a:gd name="T21" fmla="*/ 2147483647 h 4763"/>
                <a:gd name="T22" fmla="*/ 2147483647 w 4180"/>
                <a:gd name="T23" fmla="*/ 2147483647 h 4763"/>
                <a:gd name="T24" fmla="*/ 2147483647 w 4180"/>
                <a:gd name="T25" fmla="*/ 2147483647 h 4763"/>
                <a:gd name="T26" fmla="*/ 2147483647 w 4180"/>
                <a:gd name="T27" fmla="*/ 2147483647 h 4763"/>
                <a:gd name="T28" fmla="*/ 2147483647 w 4180"/>
                <a:gd name="T29" fmla="*/ 2147483647 h 4763"/>
                <a:gd name="T30" fmla="*/ 2147483647 w 4180"/>
                <a:gd name="T31" fmla="*/ 2147483647 h 4763"/>
                <a:gd name="T32" fmla="*/ 2147483647 w 4180"/>
                <a:gd name="T33" fmla="*/ 2147483647 h 4763"/>
                <a:gd name="T34" fmla="*/ 2147483647 w 4180"/>
                <a:gd name="T35" fmla="*/ 2147483647 h 4763"/>
                <a:gd name="T36" fmla="*/ 2147483647 w 4180"/>
                <a:gd name="T37" fmla="*/ 2147483647 h 4763"/>
                <a:gd name="T38" fmla="*/ 2147483647 w 4180"/>
                <a:gd name="T39" fmla="*/ 2147483647 h 4763"/>
                <a:gd name="T40" fmla="*/ 2147483647 w 4180"/>
                <a:gd name="T41" fmla="*/ 2147483647 h 4763"/>
                <a:gd name="T42" fmla="*/ 2147483647 w 4180"/>
                <a:gd name="T43" fmla="*/ 2147483647 h 4763"/>
                <a:gd name="T44" fmla="*/ 2147483647 w 4180"/>
                <a:gd name="T45" fmla="*/ 2147483647 h 4763"/>
                <a:gd name="T46" fmla="*/ 2147483647 w 4180"/>
                <a:gd name="T47" fmla="*/ 2147483647 h 4763"/>
                <a:gd name="T48" fmla="*/ 2147483647 w 4180"/>
                <a:gd name="T49" fmla="*/ 2147483647 h 4763"/>
                <a:gd name="T50" fmla="*/ 2147483647 w 4180"/>
                <a:gd name="T51" fmla="*/ 2147483647 h 4763"/>
                <a:gd name="T52" fmla="*/ 2147483647 w 4180"/>
                <a:gd name="T53" fmla="*/ 2147483647 h 4763"/>
                <a:gd name="T54" fmla="*/ 2147483647 w 4180"/>
                <a:gd name="T55" fmla="*/ 2147483647 h 4763"/>
                <a:gd name="T56" fmla="*/ 2147483647 w 4180"/>
                <a:gd name="T57" fmla="*/ 2147483647 h 4763"/>
                <a:gd name="T58" fmla="*/ 2147483647 w 4180"/>
                <a:gd name="T59" fmla="*/ 2147483647 h 4763"/>
                <a:gd name="T60" fmla="*/ 2147483647 w 4180"/>
                <a:gd name="T61" fmla="*/ 2147483647 h 4763"/>
                <a:gd name="T62" fmla="*/ 2147483647 w 4180"/>
                <a:gd name="T63" fmla="*/ 2147483647 h 4763"/>
                <a:gd name="T64" fmla="*/ 2147483647 w 4180"/>
                <a:gd name="T65" fmla="*/ 2147483647 h 4763"/>
                <a:gd name="T66" fmla="*/ 2147483647 w 4180"/>
                <a:gd name="T67" fmla="*/ 2147483647 h 4763"/>
                <a:gd name="T68" fmla="*/ 2147483647 w 4180"/>
                <a:gd name="T69" fmla="*/ 2147483647 h 4763"/>
                <a:gd name="T70" fmla="*/ 2147483647 w 4180"/>
                <a:gd name="T71" fmla="*/ 2147483647 h 4763"/>
                <a:gd name="T72" fmla="*/ 2147483647 w 4180"/>
                <a:gd name="T73" fmla="*/ 2147483647 h 4763"/>
                <a:gd name="T74" fmla="*/ 2147483647 w 4180"/>
                <a:gd name="T75" fmla="*/ 2147483647 h 4763"/>
                <a:gd name="T76" fmla="*/ 2147483647 w 4180"/>
                <a:gd name="T77" fmla="*/ 2147483647 h 4763"/>
                <a:gd name="T78" fmla="*/ 2147483647 w 4180"/>
                <a:gd name="T79" fmla="*/ 2147483647 h 4763"/>
                <a:gd name="T80" fmla="*/ 2147483647 w 4180"/>
                <a:gd name="T81" fmla="*/ 2147483647 h 4763"/>
                <a:gd name="T82" fmla="*/ 2147483647 w 4180"/>
                <a:gd name="T83" fmla="*/ 2147483647 h 4763"/>
                <a:gd name="T84" fmla="*/ 2147483647 w 4180"/>
                <a:gd name="T85" fmla="*/ 2147483647 h 4763"/>
                <a:gd name="T86" fmla="*/ 2147483647 w 4180"/>
                <a:gd name="T87" fmla="*/ 2147483647 h 4763"/>
                <a:gd name="T88" fmla="*/ 2147483647 w 4180"/>
                <a:gd name="T89" fmla="*/ 2147483647 h 4763"/>
                <a:gd name="T90" fmla="*/ 2147483647 w 4180"/>
                <a:gd name="T91" fmla="*/ 2147483647 h 4763"/>
                <a:gd name="T92" fmla="*/ 2147483647 w 4180"/>
                <a:gd name="T93" fmla="*/ 2147483647 h 4763"/>
                <a:gd name="T94" fmla="*/ 2147483647 w 4180"/>
                <a:gd name="T95" fmla="*/ 2147483647 h 4763"/>
                <a:gd name="T96" fmla="*/ 2147483647 w 4180"/>
                <a:gd name="T97" fmla="*/ 2147483647 h 4763"/>
                <a:gd name="T98" fmla="*/ 2147483647 w 4180"/>
                <a:gd name="T99" fmla="*/ 2147483647 h 4763"/>
                <a:gd name="T100" fmla="*/ 2147483647 w 4180"/>
                <a:gd name="T101" fmla="*/ 2147483647 h 4763"/>
                <a:gd name="T102" fmla="*/ 2147483647 w 4180"/>
                <a:gd name="T103" fmla="*/ 2147483647 h 4763"/>
                <a:gd name="T104" fmla="*/ 2147483647 w 4180"/>
                <a:gd name="T105" fmla="*/ 2147483647 h 4763"/>
                <a:gd name="T106" fmla="*/ 0 w 4180"/>
                <a:gd name="T107" fmla="*/ 2147483647 h 4763"/>
                <a:gd name="T108" fmla="*/ 2147483647 w 4180"/>
                <a:gd name="T109" fmla="*/ 2147483647 h 4763"/>
                <a:gd name="T110" fmla="*/ 2147483647 w 4180"/>
                <a:gd name="T111" fmla="*/ 2147483647 h 4763"/>
                <a:gd name="T112" fmla="*/ 2147483647 w 4180"/>
                <a:gd name="T113" fmla="*/ 2147483647 h 47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180"/>
                <a:gd name="T172" fmla="*/ 0 h 4763"/>
                <a:gd name="T173" fmla="*/ 4180 w 4180"/>
                <a:gd name="T174" fmla="*/ 4763 h 476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180" h="4763">
                  <a:moveTo>
                    <a:pt x="1861" y="1508"/>
                  </a:moveTo>
                  <a:lnTo>
                    <a:pt x="1861" y="1508"/>
                  </a:lnTo>
                  <a:lnTo>
                    <a:pt x="1804" y="1509"/>
                  </a:lnTo>
                  <a:lnTo>
                    <a:pt x="1749" y="1512"/>
                  </a:lnTo>
                  <a:lnTo>
                    <a:pt x="1693" y="1517"/>
                  </a:lnTo>
                  <a:lnTo>
                    <a:pt x="1638" y="1524"/>
                  </a:lnTo>
                  <a:lnTo>
                    <a:pt x="1583" y="1533"/>
                  </a:lnTo>
                  <a:lnTo>
                    <a:pt x="1531" y="1544"/>
                  </a:lnTo>
                  <a:lnTo>
                    <a:pt x="1478" y="1557"/>
                  </a:lnTo>
                  <a:lnTo>
                    <a:pt x="1425" y="1571"/>
                  </a:lnTo>
                  <a:lnTo>
                    <a:pt x="1373" y="1588"/>
                  </a:lnTo>
                  <a:lnTo>
                    <a:pt x="1323" y="1607"/>
                  </a:lnTo>
                  <a:lnTo>
                    <a:pt x="1273" y="1626"/>
                  </a:lnTo>
                  <a:lnTo>
                    <a:pt x="1224" y="1647"/>
                  </a:lnTo>
                  <a:lnTo>
                    <a:pt x="1177" y="1670"/>
                  </a:lnTo>
                  <a:lnTo>
                    <a:pt x="1130" y="1696"/>
                  </a:lnTo>
                  <a:lnTo>
                    <a:pt x="1084" y="1722"/>
                  </a:lnTo>
                  <a:lnTo>
                    <a:pt x="1039" y="1750"/>
                  </a:lnTo>
                  <a:lnTo>
                    <a:pt x="916" y="1571"/>
                  </a:lnTo>
                  <a:lnTo>
                    <a:pt x="967" y="1539"/>
                  </a:lnTo>
                  <a:lnTo>
                    <a:pt x="1020" y="1509"/>
                  </a:lnTo>
                  <a:lnTo>
                    <a:pt x="1074" y="1481"/>
                  </a:lnTo>
                  <a:lnTo>
                    <a:pt x="1128" y="1454"/>
                  </a:lnTo>
                  <a:lnTo>
                    <a:pt x="1185" y="1428"/>
                  </a:lnTo>
                  <a:lnTo>
                    <a:pt x="1242" y="1405"/>
                  </a:lnTo>
                  <a:lnTo>
                    <a:pt x="1300" y="1384"/>
                  </a:lnTo>
                  <a:lnTo>
                    <a:pt x="1360" y="1366"/>
                  </a:lnTo>
                  <a:lnTo>
                    <a:pt x="1420" y="1348"/>
                  </a:lnTo>
                  <a:lnTo>
                    <a:pt x="1480" y="1333"/>
                  </a:lnTo>
                  <a:lnTo>
                    <a:pt x="1541" y="1321"/>
                  </a:lnTo>
                  <a:lnTo>
                    <a:pt x="1605" y="1310"/>
                  </a:lnTo>
                  <a:lnTo>
                    <a:pt x="1667" y="1302"/>
                  </a:lnTo>
                  <a:lnTo>
                    <a:pt x="1731" y="1296"/>
                  </a:lnTo>
                  <a:lnTo>
                    <a:pt x="1796" y="1292"/>
                  </a:lnTo>
                  <a:lnTo>
                    <a:pt x="1861" y="1291"/>
                  </a:lnTo>
                  <a:lnTo>
                    <a:pt x="1913" y="1292"/>
                  </a:lnTo>
                  <a:lnTo>
                    <a:pt x="1964" y="1294"/>
                  </a:lnTo>
                  <a:lnTo>
                    <a:pt x="2014" y="1298"/>
                  </a:lnTo>
                  <a:lnTo>
                    <a:pt x="2064" y="1303"/>
                  </a:lnTo>
                  <a:lnTo>
                    <a:pt x="2113" y="1310"/>
                  </a:lnTo>
                  <a:lnTo>
                    <a:pt x="2163" y="1318"/>
                  </a:lnTo>
                  <a:lnTo>
                    <a:pt x="2212" y="1326"/>
                  </a:lnTo>
                  <a:lnTo>
                    <a:pt x="2259" y="1337"/>
                  </a:lnTo>
                  <a:lnTo>
                    <a:pt x="2307" y="1349"/>
                  </a:lnTo>
                  <a:lnTo>
                    <a:pt x="2354" y="1363"/>
                  </a:lnTo>
                  <a:lnTo>
                    <a:pt x="2402" y="1376"/>
                  </a:lnTo>
                  <a:lnTo>
                    <a:pt x="2448" y="1393"/>
                  </a:lnTo>
                  <a:lnTo>
                    <a:pt x="2492" y="1410"/>
                  </a:lnTo>
                  <a:lnTo>
                    <a:pt x="2537" y="1428"/>
                  </a:lnTo>
                  <a:lnTo>
                    <a:pt x="2582" y="1448"/>
                  </a:lnTo>
                  <a:lnTo>
                    <a:pt x="2625" y="1468"/>
                  </a:lnTo>
                  <a:lnTo>
                    <a:pt x="3671" y="0"/>
                  </a:lnTo>
                  <a:lnTo>
                    <a:pt x="4180" y="737"/>
                  </a:lnTo>
                  <a:lnTo>
                    <a:pt x="1946" y="3874"/>
                  </a:lnTo>
                  <a:lnTo>
                    <a:pt x="1216" y="3859"/>
                  </a:lnTo>
                  <a:lnTo>
                    <a:pt x="387" y="2661"/>
                  </a:lnTo>
                  <a:lnTo>
                    <a:pt x="377" y="2704"/>
                  </a:lnTo>
                  <a:lnTo>
                    <a:pt x="368" y="2749"/>
                  </a:lnTo>
                  <a:lnTo>
                    <a:pt x="360" y="2795"/>
                  </a:lnTo>
                  <a:lnTo>
                    <a:pt x="354" y="2841"/>
                  </a:lnTo>
                  <a:lnTo>
                    <a:pt x="349" y="2887"/>
                  </a:lnTo>
                  <a:lnTo>
                    <a:pt x="345" y="2933"/>
                  </a:lnTo>
                  <a:lnTo>
                    <a:pt x="343" y="2980"/>
                  </a:lnTo>
                  <a:lnTo>
                    <a:pt x="343" y="3026"/>
                  </a:lnTo>
                  <a:lnTo>
                    <a:pt x="343" y="3066"/>
                  </a:lnTo>
                  <a:lnTo>
                    <a:pt x="344" y="3105"/>
                  </a:lnTo>
                  <a:lnTo>
                    <a:pt x="347" y="3144"/>
                  </a:lnTo>
                  <a:lnTo>
                    <a:pt x="351" y="3182"/>
                  </a:lnTo>
                  <a:lnTo>
                    <a:pt x="355" y="3220"/>
                  </a:lnTo>
                  <a:lnTo>
                    <a:pt x="360" y="3258"/>
                  </a:lnTo>
                  <a:lnTo>
                    <a:pt x="366" y="3296"/>
                  </a:lnTo>
                  <a:lnTo>
                    <a:pt x="374" y="3332"/>
                  </a:lnTo>
                  <a:lnTo>
                    <a:pt x="382" y="3370"/>
                  </a:lnTo>
                  <a:lnTo>
                    <a:pt x="390" y="3407"/>
                  </a:lnTo>
                  <a:lnTo>
                    <a:pt x="400" y="3442"/>
                  </a:lnTo>
                  <a:lnTo>
                    <a:pt x="410" y="3479"/>
                  </a:lnTo>
                  <a:lnTo>
                    <a:pt x="423" y="3514"/>
                  </a:lnTo>
                  <a:lnTo>
                    <a:pt x="435" y="3549"/>
                  </a:lnTo>
                  <a:lnTo>
                    <a:pt x="448" y="3584"/>
                  </a:lnTo>
                  <a:lnTo>
                    <a:pt x="462" y="3618"/>
                  </a:lnTo>
                  <a:lnTo>
                    <a:pt x="477" y="3652"/>
                  </a:lnTo>
                  <a:lnTo>
                    <a:pt x="493" y="3686"/>
                  </a:lnTo>
                  <a:lnTo>
                    <a:pt x="509" y="3719"/>
                  </a:lnTo>
                  <a:lnTo>
                    <a:pt x="526" y="3751"/>
                  </a:lnTo>
                  <a:lnTo>
                    <a:pt x="543" y="3784"/>
                  </a:lnTo>
                  <a:lnTo>
                    <a:pt x="562" y="3815"/>
                  </a:lnTo>
                  <a:lnTo>
                    <a:pt x="582" y="3846"/>
                  </a:lnTo>
                  <a:lnTo>
                    <a:pt x="601" y="3876"/>
                  </a:lnTo>
                  <a:lnTo>
                    <a:pt x="623" y="3907"/>
                  </a:lnTo>
                  <a:lnTo>
                    <a:pt x="645" y="3935"/>
                  </a:lnTo>
                  <a:lnTo>
                    <a:pt x="666" y="3965"/>
                  </a:lnTo>
                  <a:lnTo>
                    <a:pt x="689" y="3994"/>
                  </a:lnTo>
                  <a:lnTo>
                    <a:pt x="712" y="4021"/>
                  </a:lnTo>
                  <a:lnTo>
                    <a:pt x="737" y="4048"/>
                  </a:lnTo>
                  <a:lnTo>
                    <a:pt x="763" y="4075"/>
                  </a:lnTo>
                  <a:lnTo>
                    <a:pt x="787" y="4101"/>
                  </a:lnTo>
                  <a:lnTo>
                    <a:pt x="814" y="4126"/>
                  </a:lnTo>
                  <a:lnTo>
                    <a:pt x="840" y="4151"/>
                  </a:lnTo>
                  <a:lnTo>
                    <a:pt x="867" y="4175"/>
                  </a:lnTo>
                  <a:lnTo>
                    <a:pt x="895" y="4199"/>
                  </a:lnTo>
                  <a:lnTo>
                    <a:pt x="924" y="4222"/>
                  </a:lnTo>
                  <a:lnTo>
                    <a:pt x="952" y="4244"/>
                  </a:lnTo>
                  <a:lnTo>
                    <a:pt x="982" y="4266"/>
                  </a:lnTo>
                  <a:lnTo>
                    <a:pt x="1012" y="4286"/>
                  </a:lnTo>
                  <a:lnTo>
                    <a:pt x="1043" y="4306"/>
                  </a:lnTo>
                  <a:lnTo>
                    <a:pt x="1074" y="4325"/>
                  </a:lnTo>
                  <a:lnTo>
                    <a:pt x="1105" y="4344"/>
                  </a:lnTo>
                  <a:lnTo>
                    <a:pt x="1138" y="4362"/>
                  </a:lnTo>
                  <a:lnTo>
                    <a:pt x="1170" y="4380"/>
                  </a:lnTo>
                  <a:lnTo>
                    <a:pt x="1203" y="4396"/>
                  </a:lnTo>
                  <a:lnTo>
                    <a:pt x="1237" y="4412"/>
                  </a:lnTo>
                  <a:lnTo>
                    <a:pt x="1271" y="4427"/>
                  </a:lnTo>
                  <a:lnTo>
                    <a:pt x="1304" y="4441"/>
                  </a:lnTo>
                  <a:lnTo>
                    <a:pt x="1340" y="4454"/>
                  </a:lnTo>
                  <a:lnTo>
                    <a:pt x="1375" y="4466"/>
                  </a:lnTo>
                  <a:lnTo>
                    <a:pt x="1410" y="4477"/>
                  </a:lnTo>
                  <a:lnTo>
                    <a:pt x="1445" y="4488"/>
                  </a:lnTo>
                  <a:lnTo>
                    <a:pt x="1482" y="4497"/>
                  </a:lnTo>
                  <a:lnTo>
                    <a:pt x="1518" y="4507"/>
                  </a:lnTo>
                  <a:lnTo>
                    <a:pt x="1555" y="4515"/>
                  </a:lnTo>
                  <a:lnTo>
                    <a:pt x="1593" y="4522"/>
                  </a:lnTo>
                  <a:lnTo>
                    <a:pt x="1629" y="4529"/>
                  </a:lnTo>
                  <a:lnTo>
                    <a:pt x="1667" y="4534"/>
                  </a:lnTo>
                  <a:lnTo>
                    <a:pt x="1707" y="4538"/>
                  </a:lnTo>
                  <a:lnTo>
                    <a:pt x="1745" y="4541"/>
                  </a:lnTo>
                  <a:lnTo>
                    <a:pt x="1783" y="4544"/>
                  </a:lnTo>
                  <a:lnTo>
                    <a:pt x="1822" y="4545"/>
                  </a:lnTo>
                  <a:lnTo>
                    <a:pt x="1861" y="4546"/>
                  </a:lnTo>
                  <a:lnTo>
                    <a:pt x="1900" y="4545"/>
                  </a:lnTo>
                  <a:lnTo>
                    <a:pt x="1940" y="4544"/>
                  </a:lnTo>
                  <a:lnTo>
                    <a:pt x="1978" y="4541"/>
                  </a:lnTo>
                  <a:lnTo>
                    <a:pt x="2017" y="4538"/>
                  </a:lnTo>
                  <a:lnTo>
                    <a:pt x="2055" y="4534"/>
                  </a:lnTo>
                  <a:lnTo>
                    <a:pt x="2093" y="4529"/>
                  </a:lnTo>
                  <a:lnTo>
                    <a:pt x="2131" y="4522"/>
                  </a:lnTo>
                  <a:lnTo>
                    <a:pt x="2167" y="4515"/>
                  </a:lnTo>
                  <a:lnTo>
                    <a:pt x="2204" y="4507"/>
                  </a:lnTo>
                  <a:lnTo>
                    <a:pt x="2240" y="4497"/>
                  </a:lnTo>
                  <a:lnTo>
                    <a:pt x="2277" y="4488"/>
                  </a:lnTo>
                  <a:lnTo>
                    <a:pt x="2313" y="4477"/>
                  </a:lnTo>
                  <a:lnTo>
                    <a:pt x="2349" y="4466"/>
                  </a:lnTo>
                  <a:lnTo>
                    <a:pt x="2384" y="4454"/>
                  </a:lnTo>
                  <a:lnTo>
                    <a:pt x="2418" y="4441"/>
                  </a:lnTo>
                  <a:lnTo>
                    <a:pt x="2453" y="4427"/>
                  </a:lnTo>
                  <a:lnTo>
                    <a:pt x="2487" y="4412"/>
                  </a:lnTo>
                  <a:lnTo>
                    <a:pt x="2519" y="4396"/>
                  </a:lnTo>
                  <a:lnTo>
                    <a:pt x="2553" y="4380"/>
                  </a:lnTo>
                  <a:lnTo>
                    <a:pt x="2586" y="4362"/>
                  </a:lnTo>
                  <a:lnTo>
                    <a:pt x="2617" y="4344"/>
                  </a:lnTo>
                  <a:lnTo>
                    <a:pt x="2649" y="4325"/>
                  </a:lnTo>
                  <a:lnTo>
                    <a:pt x="2679" y="4306"/>
                  </a:lnTo>
                  <a:lnTo>
                    <a:pt x="2710" y="4286"/>
                  </a:lnTo>
                  <a:lnTo>
                    <a:pt x="2740" y="4266"/>
                  </a:lnTo>
                  <a:lnTo>
                    <a:pt x="2770" y="4244"/>
                  </a:lnTo>
                  <a:lnTo>
                    <a:pt x="2798" y="4222"/>
                  </a:lnTo>
                  <a:lnTo>
                    <a:pt x="2827" y="4199"/>
                  </a:lnTo>
                  <a:lnTo>
                    <a:pt x="2855" y="4175"/>
                  </a:lnTo>
                  <a:lnTo>
                    <a:pt x="2882" y="4151"/>
                  </a:lnTo>
                  <a:lnTo>
                    <a:pt x="2909" y="4126"/>
                  </a:lnTo>
                  <a:lnTo>
                    <a:pt x="2935" y="4101"/>
                  </a:lnTo>
                  <a:lnTo>
                    <a:pt x="2961" y="4075"/>
                  </a:lnTo>
                  <a:lnTo>
                    <a:pt x="2985" y="4048"/>
                  </a:lnTo>
                  <a:lnTo>
                    <a:pt x="3010" y="4021"/>
                  </a:lnTo>
                  <a:lnTo>
                    <a:pt x="3033" y="3994"/>
                  </a:lnTo>
                  <a:lnTo>
                    <a:pt x="3056" y="3965"/>
                  </a:lnTo>
                  <a:lnTo>
                    <a:pt x="3079" y="3935"/>
                  </a:lnTo>
                  <a:lnTo>
                    <a:pt x="3100" y="3907"/>
                  </a:lnTo>
                  <a:lnTo>
                    <a:pt x="3121" y="3876"/>
                  </a:lnTo>
                  <a:lnTo>
                    <a:pt x="3141" y="3846"/>
                  </a:lnTo>
                  <a:lnTo>
                    <a:pt x="3160" y="3815"/>
                  </a:lnTo>
                  <a:lnTo>
                    <a:pt x="3179" y="3784"/>
                  </a:lnTo>
                  <a:lnTo>
                    <a:pt x="3197" y="3751"/>
                  </a:lnTo>
                  <a:lnTo>
                    <a:pt x="3214" y="3719"/>
                  </a:lnTo>
                  <a:lnTo>
                    <a:pt x="3230" y="3686"/>
                  </a:lnTo>
                  <a:lnTo>
                    <a:pt x="3245" y="3652"/>
                  </a:lnTo>
                  <a:lnTo>
                    <a:pt x="3260" y="3618"/>
                  </a:lnTo>
                  <a:lnTo>
                    <a:pt x="3275" y="3584"/>
                  </a:lnTo>
                  <a:lnTo>
                    <a:pt x="3287" y="3549"/>
                  </a:lnTo>
                  <a:lnTo>
                    <a:pt x="3300" y="3514"/>
                  </a:lnTo>
                  <a:lnTo>
                    <a:pt x="3312" y="3479"/>
                  </a:lnTo>
                  <a:lnTo>
                    <a:pt x="3323" y="3442"/>
                  </a:lnTo>
                  <a:lnTo>
                    <a:pt x="3332" y="3407"/>
                  </a:lnTo>
                  <a:lnTo>
                    <a:pt x="3342" y="3370"/>
                  </a:lnTo>
                  <a:lnTo>
                    <a:pt x="3350" y="3332"/>
                  </a:lnTo>
                  <a:lnTo>
                    <a:pt x="3356" y="3296"/>
                  </a:lnTo>
                  <a:lnTo>
                    <a:pt x="3362" y="3258"/>
                  </a:lnTo>
                  <a:lnTo>
                    <a:pt x="3367" y="3220"/>
                  </a:lnTo>
                  <a:lnTo>
                    <a:pt x="3373" y="3182"/>
                  </a:lnTo>
                  <a:lnTo>
                    <a:pt x="3375" y="3144"/>
                  </a:lnTo>
                  <a:lnTo>
                    <a:pt x="3378" y="3105"/>
                  </a:lnTo>
                  <a:lnTo>
                    <a:pt x="3379" y="3066"/>
                  </a:lnTo>
                  <a:lnTo>
                    <a:pt x="3379" y="3026"/>
                  </a:lnTo>
                  <a:lnTo>
                    <a:pt x="3379" y="2987"/>
                  </a:lnTo>
                  <a:lnTo>
                    <a:pt x="3378" y="2946"/>
                  </a:lnTo>
                  <a:lnTo>
                    <a:pt x="3375" y="2907"/>
                  </a:lnTo>
                  <a:lnTo>
                    <a:pt x="3371" y="2868"/>
                  </a:lnTo>
                  <a:lnTo>
                    <a:pt x="3367" y="2829"/>
                  </a:lnTo>
                  <a:lnTo>
                    <a:pt x="3362" y="2789"/>
                  </a:lnTo>
                  <a:lnTo>
                    <a:pt x="3355" y="2751"/>
                  </a:lnTo>
                  <a:lnTo>
                    <a:pt x="3347" y="2713"/>
                  </a:lnTo>
                  <a:lnTo>
                    <a:pt x="3339" y="2675"/>
                  </a:lnTo>
                  <a:lnTo>
                    <a:pt x="3329" y="2638"/>
                  </a:lnTo>
                  <a:lnTo>
                    <a:pt x="3320" y="2601"/>
                  </a:lnTo>
                  <a:lnTo>
                    <a:pt x="3308" y="2563"/>
                  </a:lnTo>
                  <a:lnTo>
                    <a:pt x="3296" y="2528"/>
                  </a:lnTo>
                  <a:lnTo>
                    <a:pt x="3283" y="2491"/>
                  </a:lnTo>
                  <a:lnTo>
                    <a:pt x="3268" y="2456"/>
                  </a:lnTo>
                  <a:lnTo>
                    <a:pt x="3255" y="2421"/>
                  </a:lnTo>
                  <a:lnTo>
                    <a:pt x="3398" y="2219"/>
                  </a:lnTo>
                  <a:lnTo>
                    <a:pt x="3421" y="2265"/>
                  </a:lnTo>
                  <a:lnTo>
                    <a:pt x="3443" y="2311"/>
                  </a:lnTo>
                  <a:lnTo>
                    <a:pt x="3463" y="2358"/>
                  </a:lnTo>
                  <a:lnTo>
                    <a:pt x="3482" y="2406"/>
                  </a:lnTo>
                  <a:lnTo>
                    <a:pt x="3500" y="2455"/>
                  </a:lnTo>
                  <a:lnTo>
                    <a:pt x="3516" y="2503"/>
                  </a:lnTo>
                  <a:lnTo>
                    <a:pt x="3531" y="2554"/>
                  </a:lnTo>
                  <a:lnTo>
                    <a:pt x="3545" y="2604"/>
                  </a:lnTo>
                  <a:lnTo>
                    <a:pt x="3557" y="2655"/>
                  </a:lnTo>
                  <a:lnTo>
                    <a:pt x="3568" y="2707"/>
                  </a:lnTo>
                  <a:lnTo>
                    <a:pt x="3576" y="2759"/>
                  </a:lnTo>
                  <a:lnTo>
                    <a:pt x="3584" y="2812"/>
                  </a:lnTo>
                  <a:lnTo>
                    <a:pt x="3589" y="2865"/>
                  </a:lnTo>
                  <a:lnTo>
                    <a:pt x="3593" y="2918"/>
                  </a:lnTo>
                  <a:lnTo>
                    <a:pt x="3596" y="2972"/>
                  </a:lnTo>
                  <a:lnTo>
                    <a:pt x="3596" y="3026"/>
                  </a:lnTo>
                  <a:lnTo>
                    <a:pt x="3596" y="3072"/>
                  </a:lnTo>
                  <a:lnTo>
                    <a:pt x="3595" y="3116"/>
                  </a:lnTo>
                  <a:lnTo>
                    <a:pt x="3592" y="3160"/>
                  </a:lnTo>
                  <a:lnTo>
                    <a:pt x="3588" y="3204"/>
                  </a:lnTo>
                  <a:lnTo>
                    <a:pt x="3583" y="3248"/>
                  </a:lnTo>
                  <a:lnTo>
                    <a:pt x="3577" y="3292"/>
                  </a:lnTo>
                  <a:lnTo>
                    <a:pt x="3569" y="3334"/>
                  </a:lnTo>
                  <a:lnTo>
                    <a:pt x="3561" y="3377"/>
                  </a:lnTo>
                  <a:lnTo>
                    <a:pt x="3553" y="3419"/>
                  </a:lnTo>
                  <a:lnTo>
                    <a:pt x="3542" y="3461"/>
                  </a:lnTo>
                  <a:lnTo>
                    <a:pt x="3531" y="3502"/>
                  </a:lnTo>
                  <a:lnTo>
                    <a:pt x="3519" y="3542"/>
                  </a:lnTo>
                  <a:lnTo>
                    <a:pt x="3505" y="3583"/>
                  </a:lnTo>
                  <a:lnTo>
                    <a:pt x="3492" y="3624"/>
                  </a:lnTo>
                  <a:lnTo>
                    <a:pt x="3476" y="3663"/>
                  </a:lnTo>
                  <a:lnTo>
                    <a:pt x="3461" y="3702"/>
                  </a:lnTo>
                  <a:lnTo>
                    <a:pt x="3443" y="3742"/>
                  </a:lnTo>
                  <a:lnTo>
                    <a:pt x="3426" y="3780"/>
                  </a:lnTo>
                  <a:lnTo>
                    <a:pt x="3407" y="3817"/>
                  </a:lnTo>
                  <a:lnTo>
                    <a:pt x="3388" y="3854"/>
                  </a:lnTo>
                  <a:lnTo>
                    <a:pt x="3367" y="3891"/>
                  </a:lnTo>
                  <a:lnTo>
                    <a:pt x="3346" y="3927"/>
                  </a:lnTo>
                  <a:lnTo>
                    <a:pt x="3324" y="3962"/>
                  </a:lnTo>
                  <a:lnTo>
                    <a:pt x="3301" y="3998"/>
                  </a:lnTo>
                  <a:lnTo>
                    <a:pt x="3277" y="4031"/>
                  </a:lnTo>
                  <a:lnTo>
                    <a:pt x="3252" y="4065"/>
                  </a:lnTo>
                  <a:lnTo>
                    <a:pt x="3226" y="4098"/>
                  </a:lnTo>
                  <a:lnTo>
                    <a:pt x="3201" y="4130"/>
                  </a:lnTo>
                  <a:lnTo>
                    <a:pt x="3174" y="4163"/>
                  </a:lnTo>
                  <a:lnTo>
                    <a:pt x="3147" y="4194"/>
                  </a:lnTo>
                  <a:lnTo>
                    <a:pt x="3118" y="4224"/>
                  </a:lnTo>
                  <a:lnTo>
                    <a:pt x="3088" y="4254"/>
                  </a:lnTo>
                  <a:lnTo>
                    <a:pt x="3058" y="4283"/>
                  </a:lnTo>
                  <a:lnTo>
                    <a:pt x="3029" y="4312"/>
                  </a:lnTo>
                  <a:lnTo>
                    <a:pt x="2998" y="4339"/>
                  </a:lnTo>
                  <a:lnTo>
                    <a:pt x="2965" y="4366"/>
                  </a:lnTo>
                  <a:lnTo>
                    <a:pt x="2933" y="4392"/>
                  </a:lnTo>
                  <a:lnTo>
                    <a:pt x="2900" y="4418"/>
                  </a:lnTo>
                  <a:lnTo>
                    <a:pt x="2866" y="4442"/>
                  </a:lnTo>
                  <a:lnTo>
                    <a:pt x="2831" y="4466"/>
                  </a:lnTo>
                  <a:lnTo>
                    <a:pt x="2797" y="4489"/>
                  </a:lnTo>
                  <a:lnTo>
                    <a:pt x="2762" y="4511"/>
                  </a:lnTo>
                  <a:lnTo>
                    <a:pt x="2725" y="4533"/>
                  </a:lnTo>
                  <a:lnTo>
                    <a:pt x="2689" y="4553"/>
                  </a:lnTo>
                  <a:lnTo>
                    <a:pt x="2651" y="4573"/>
                  </a:lnTo>
                  <a:lnTo>
                    <a:pt x="2614" y="4591"/>
                  </a:lnTo>
                  <a:lnTo>
                    <a:pt x="2575" y="4609"/>
                  </a:lnTo>
                  <a:lnTo>
                    <a:pt x="2537" y="4626"/>
                  </a:lnTo>
                  <a:lnTo>
                    <a:pt x="2498" y="4642"/>
                  </a:lnTo>
                  <a:lnTo>
                    <a:pt x="2458" y="4657"/>
                  </a:lnTo>
                  <a:lnTo>
                    <a:pt x="2418" y="4671"/>
                  </a:lnTo>
                  <a:lnTo>
                    <a:pt x="2377" y="4684"/>
                  </a:lnTo>
                  <a:lnTo>
                    <a:pt x="2337" y="4697"/>
                  </a:lnTo>
                  <a:lnTo>
                    <a:pt x="2295" y="4707"/>
                  </a:lnTo>
                  <a:lnTo>
                    <a:pt x="2254" y="4718"/>
                  </a:lnTo>
                  <a:lnTo>
                    <a:pt x="2211" y="4728"/>
                  </a:lnTo>
                  <a:lnTo>
                    <a:pt x="2169" y="4736"/>
                  </a:lnTo>
                  <a:lnTo>
                    <a:pt x="2125" y="4743"/>
                  </a:lnTo>
                  <a:lnTo>
                    <a:pt x="2082" y="4748"/>
                  </a:lnTo>
                  <a:lnTo>
                    <a:pt x="2039" y="4754"/>
                  </a:lnTo>
                  <a:lnTo>
                    <a:pt x="1995" y="4758"/>
                  </a:lnTo>
                  <a:lnTo>
                    <a:pt x="1950" y="4760"/>
                  </a:lnTo>
                  <a:lnTo>
                    <a:pt x="1906" y="4762"/>
                  </a:lnTo>
                  <a:lnTo>
                    <a:pt x="1861" y="4763"/>
                  </a:lnTo>
                  <a:lnTo>
                    <a:pt x="1816" y="4762"/>
                  </a:lnTo>
                  <a:lnTo>
                    <a:pt x="1772" y="4760"/>
                  </a:lnTo>
                  <a:lnTo>
                    <a:pt x="1728" y="4758"/>
                  </a:lnTo>
                  <a:lnTo>
                    <a:pt x="1684" y="4754"/>
                  </a:lnTo>
                  <a:lnTo>
                    <a:pt x="1640" y="4748"/>
                  </a:lnTo>
                  <a:lnTo>
                    <a:pt x="1597" y="4743"/>
                  </a:lnTo>
                  <a:lnTo>
                    <a:pt x="1554" y="4736"/>
                  </a:lnTo>
                  <a:lnTo>
                    <a:pt x="1512" y="4728"/>
                  </a:lnTo>
                  <a:lnTo>
                    <a:pt x="1470" y="4718"/>
                  </a:lnTo>
                  <a:lnTo>
                    <a:pt x="1428" y="4707"/>
                  </a:lnTo>
                  <a:lnTo>
                    <a:pt x="1386" y="4697"/>
                  </a:lnTo>
                  <a:lnTo>
                    <a:pt x="1345" y="4684"/>
                  </a:lnTo>
                  <a:lnTo>
                    <a:pt x="1304" y="4671"/>
                  </a:lnTo>
                  <a:lnTo>
                    <a:pt x="1265" y="4657"/>
                  </a:lnTo>
                  <a:lnTo>
                    <a:pt x="1224" y="4642"/>
                  </a:lnTo>
                  <a:lnTo>
                    <a:pt x="1185" y="4626"/>
                  </a:lnTo>
                  <a:lnTo>
                    <a:pt x="1147" y="4609"/>
                  </a:lnTo>
                  <a:lnTo>
                    <a:pt x="1109" y="4591"/>
                  </a:lnTo>
                  <a:lnTo>
                    <a:pt x="1071" y="4573"/>
                  </a:lnTo>
                  <a:lnTo>
                    <a:pt x="1033" y="4553"/>
                  </a:lnTo>
                  <a:lnTo>
                    <a:pt x="997" y="4533"/>
                  </a:lnTo>
                  <a:lnTo>
                    <a:pt x="962" y="4511"/>
                  </a:lnTo>
                  <a:lnTo>
                    <a:pt x="926" y="4489"/>
                  </a:lnTo>
                  <a:lnTo>
                    <a:pt x="891" y="4466"/>
                  </a:lnTo>
                  <a:lnTo>
                    <a:pt x="856" y="4442"/>
                  </a:lnTo>
                  <a:lnTo>
                    <a:pt x="824" y="4418"/>
                  </a:lnTo>
                  <a:lnTo>
                    <a:pt x="790" y="4392"/>
                  </a:lnTo>
                  <a:lnTo>
                    <a:pt x="757" y="4366"/>
                  </a:lnTo>
                  <a:lnTo>
                    <a:pt x="726" y="4339"/>
                  </a:lnTo>
                  <a:lnTo>
                    <a:pt x="695" y="4312"/>
                  </a:lnTo>
                  <a:lnTo>
                    <a:pt x="664" y="4283"/>
                  </a:lnTo>
                  <a:lnTo>
                    <a:pt x="634" y="4254"/>
                  </a:lnTo>
                  <a:lnTo>
                    <a:pt x="605" y="4224"/>
                  </a:lnTo>
                  <a:lnTo>
                    <a:pt x="577" y="4194"/>
                  </a:lnTo>
                  <a:lnTo>
                    <a:pt x="549" y="4163"/>
                  </a:lnTo>
                  <a:lnTo>
                    <a:pt x="523" y="4130"/>
                  </a:lnTo>
                  <a:lnTo>
                    <a:pt x="496" y="4098"/>
                  </a:lnTo>
                  <a:lnTo>
                    <a:pt x="470" y="4065"/>
                  </a:lnTo>
                  <a:lnTo>
                    <a:pt x="446" y="4031"/>
                  </a:lnTo>
                  <a:lnTo>
                    <a:pt x="423" y="3998"/>
                  </a:lnTo>
                  <a:lnTo>
                    <a:pt x="400" y="3962"/>
                  </a:lnTo>
                  <a:lnTo>
                    <a:pt x="377" y="3927"/>
                  </a:lnTo>
                  <a:lnTo>
                    <a:pt x="356" y="3891"/>
                  </a:lnTo>
                  <a:lnTo>
                    <a:pt x="336" y="3854"/>
                  </a:lnTo>
                  <a:lnTo>
                    <a:pt x="316" y="3817"/>
                  </a:lnTo>
                  <a:lnTo>
                    <a:pt x="297" y="3780"/>
                  </a:lnTo>
                  <a:lnTo>
                    <a:pt x="279" y="3742"/>
                  </a:lnTo>
                  <a:lnTo>
                    <a:pt x="263" y="3702"/>
                  </a:lnTo>
                  <a:lnTo>
                    <a:pt x="247" y="3663"/>
                  </a:lnTo>
                  <a:lnTo>
                    <a:pt x="232" y="3624"/>
                  </a:lnTo>
                  <a:lnTo>
                    <a:pt x="217" y="3583"/>
                  </a:lnTo>
                  <a:lnTo>
                    <a:pt x="205" y="3542"/>
                  </a:lnTo>
                  <a:lnTo>
                    <a:pt x="192" y="3502"/>
                  </a:lnTo>
                  <a:lnTo>
                    <a:pt x="180" y="3461"/>
                  </a:lnTo>
                  <a:lnTo>
                    <a:pt x="171" y="3419"/>
                  </a:lnTo>
                  <a:lnTo>
                    <a:pt x="161" y="3377"/>
                  </a:lnTo>
                  <a:lnTo>
                    <a:pt x="153" y="3334"/>
                  </a:lnTo>
                  <a:lnTo>
                    <a:pt x="146" y="3292"/>
                  </a:lnTo>
                  <a:lnTo>
                    <a:pt x="140" y="3248"/>
                  </a:lnTo>
                  <a:lnTo>
                    <a:pt x="135" y="3204"/>
                  </a:lnTo>
                  <a:lnTo>
                    <a:pt x="131" y="3160"/>
                  </a:lnTo>
                  <a:lnTo>
                    <a:pt x="129" y="3116"/>
                  </a:lnTo>
                  <a:lnTo>
                    <a:pt x="126" y="3072"/>
                  </a:lnTo>
                  <a:lnTo>
                    <a:pt x="126" y="3026"/>
                  </a:lnTo>
                  <a:lnTo>
                    <a:pt x="126" y="2988"/>
                  </a:lnTo>
                  <a:lnTo>
                    <a:pt x="127" y="2949"/>
                  </a:lnTo>
                  <a:lnTo>
                    <a:pt x="130" y="2911"/>
                  </a:lnTo>
                  <a:lnTo>
                    <a:pt x="133" y="2872"/>
                  </a:lnTo>
                  <a:lnTo>
                    <a:pt x="137" y="2834"/>
                  </a:lnTo>
                  <a:lnTo>
                    <a:pt x="141" y="2796"/>
                  </a:lnTo>
                  <a:lnTo>
                    <a:pt x="146" y="2758"/>
                  </a:lnTo>
                  <a:lnTo>
                    <a:pt x="153" y="2722"/>
                  </a:lnTo>
                  <a:lnTo>
                    <a:pt x="160" y="2684"/>
                  </a:lnTo>
                  <a:lnTo>
                    <a:pt x="168" y="2647"/>
                  </a:lnTo>
                  <a:lnTo>
                    <a:pt x="176" y="2610"/>
                  </a:lnTo>
                  <a:lnTo>
                    <a:pt x="186" y="2575"/>
                  </a:lnTo>
                  <a:lnTo>
                    <a:pt x="206" y="2503"/>
                  </a:lnTo>
                  <a:lnTo>
                    <a:pt x="230" y="2433"/>
                  </a:lnTo>
                  <a:lnTo>
                    <a:pt x="0" y="2100"/>
                  </a:lnTo>
                  <a:lnTo>
                    <a:pt x="511" y="1382"/>
                  </a:lnTo>
                  <a:lnTo>
                    <a:pt x="1583" y="2931"/>
                  </a:lnTo>
                  <a:lnTo>
                    <a:pt x="2498" y="1647"/>
                  </a:lnTo>
                  <a:lnTo>
                    <a:pt x="2461" y="1631"/>
                  </a:lnTo>
                  <a:lnTo>
                    <a:pt x="2425" y="1616"/>
                  </a:lnTo>
                  <a:lnTo>
                    <a:pt x="2387" y="1601"/>
                  </a:lnTo>
                  <a:lnTo>
                    <a:pt x="2349" y="1588"/>
                  </a:lnTo>
                  <a:lnTo>
                    <a:pt x="2309" y="1575"/>
                  </a:lnTo>
                  <a:lnTo>
                    <a:pt x="2272" y="1565"/>
                  </a:lnTo>
                  <a:lnTo>
                    <a:pt x="2232" y="1554"/>
                  </a:lnTo>
                  <a:lnTo>
                    <a:pt x="2192" y="1544"/>
                  </a:lnTo>
                  <a:lnTo>
                    <a:pt x="2152" y="1536"/>
                  </a:lnTo>
                  <a:lnTo>
                    <a:pt x="2112" y="1528"/>
                  </a:lnTo>
                  <a:lnTo>
                    <a:pt x="2071" y="1523"/>
                  </a:lnTo>
                  <a:lnTo>
                    <a:pt x="2029" y="1517"/>
                  </a:lnTo>
                  <a:lnTo>
                    <a:pt x="1988" y="1513"/>
                  </a:lnTo>
                  <a:lnTo>
                    <a:pt x="1946" y="1510"/>
                  </a:lnTo>
                  <a:lnTo>
                    <a:pt x="1904" y="1509"/>
                  </a:lnTo>
                  <a:lnTo>
                    <a:pt x="1861" y="15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3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0976D9-59BC-4F43-A735-D51832AB7304}"/>
              </a:ext>
            </a:extLst>
          </p:cNvPr>
          <p:cNvGrpSpPr/>
          <p:nvPr/>
        </p:nvGrpSpPr>
        <p:grpSpPr>
          <a:xfrm>
            <a:off x="2890688" y="1224697"/>
            <a:ext cx="8754090" cy="506606"/>
            <a:chOff x="3608965" y="2114573"/>
            <a:chExt cx="8754090" cy="5066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A47C1FE-F495-458B-ADCF-524B7023F9F8}"/>
                </a:ext>
              </a:extLst>
            </p:cNvPr>
            <p:cNvSpPr/>
            <p:nvPr/>
          </p:nvSpPr>
          <p:spPr>
            <a:xfrm>
              <a:off x="4002155" y="2128736"/>
              <a:ext cx="83609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D" sz="1300" dirty="0" err="1">
                  <a:solidFill>
                    <a:srgbClr val="000000"/>
                  </a:solidFill>
                </a:rPr>
                <a:t>Identifikasi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adanya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praktik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pengendalian</a:t>
              </a:r>
              <a:r>
                <a:rPr lang="en-ID" sz="1300" dirty="0">
                  <a:solidFill>
                    <a:srgbClr val="000000"/>
                  </a:solidFill>
                </a:rPr>
                <a:t> yang </a:t>
              </a:r>
              <a:r>
                <a:rPr lang="en-ID" sz="1300" dirty="0" err="1">
                  <a:solidFill>
                    <a:srgbClr val="000000"/>
                  </a:solidFill>
                </a:rPr>
                <a:t>telah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dilakukan</a:t>
              </a:r>
              <a:r>
                <a:rPr lang="en-ID" sz="1300" dirty="0">
                  <a:solidFill>
                    <a:srgbClr val="000000"/>
                  </a:solidFill>
                </a:rPr>
                <a:t> dan </a:t>
              </a:r>
              <a:r>
                <a:rPr lang="en-ID" sz="1300" dirty="0" err="1">
                  <a:solidFill>
                    <a:srgbClr val="000000"/>
                  </a:solidFill>
                </a:rPr>
                <a:t>dirasakan</a:t>
              </a:r>
              <a:r>
                <a:rPr lang="en-ID" sz="1300" dirty="0">
                  <a:solidFill>
                    <a:srgbClr val="000000"/>
                  </a:solidFill>
                </a:rPr>
                <a:t>  </a:t>
              </a:r>
              <a:r>
                <a:rPr lang="en-ID" sz="1300" dirty="0" err="1">
                  <a:solidFill>
                    <a:srgbClr val="000000"/>
                  </a:solidFill>
                </a:rPr>
                <a:t>tepat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untuk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mencegah</a:t>
              </a:r>
              <a:r>
                <a:rPr lang="en-ID" sz="1300" dirty="0">
                  <a:solidFill>
                    <a:srgbClr val="000000"/>
                  </a:solidFill>
                </a:rPr>
                <a:t> dan/</a:t>
              </a:r>
              <a:r>
                <a:rPr lang="en-ID" sz="1300" dirty="0" err="1">
                  <a:solidFill>
                    <a:srgbClr val="000000"/>
                  </a:solidFill>
                </a:rPr>
                <a:t>atau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mendeteksi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keterjadian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risiko</a:t>
              </a:r>
              <a:r>
                <a:rPr lang="en-ID" sz="1300" dirty="0">
                  <a:solidFill>
                    <a:srgbClr val="000000"/>
                  </a:solidFill>
                </a:rPr>
                <a:t>, </a:t>
              </a:r>
              <a:r>
                <a:rPr lang="en-ID" sz="1300" dirty="0" err="1">
                  <a:solidFill>
                    <a:srgbClr val="000000"/>
                  </a:solidFill>
                </a:rPr>
                <a:t>namun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belum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masuk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dalam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rancangan</a:t>
              </a:r>
              <a:r>
                <a:rPr lang="en-ID" sz="1300" dirty="0">
                  <a:solidFill>
                    <a:srgbClr val="000000"/>
                  </a:solidFill>
                </a:rPr>
                <a:t>; </a:t>
              </a:r>
            </a:p>
          </p:txBody>
        </p:sp>
        <p:sp>
          <p:nvSpPr>
            <p:cNvPr id="21" name="Freeform 67">
              <a:extLst>
                <a:ext uri="{FF2B5EF4-FFF2-40B4-BE49-F238E27FC236}">
                  <a16:creationId xmlns:a16="http://schemas.microsoft.com/office/drawing/2014/main" id="{5481F280-E51E-4146-B057-7CF87D7B6EF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08965" y="2114573"/>
              <a:ext cx="393190" cy="449359"/>
            </a:xfrm>
            <a:custGeom>
              <a:avLst/>
              <a:gdLst>
                <a:gd name="T0" fmla="*/ 2147483647 w 4180"/>
                <a:gd name="T1" fmla="*/ 2147483647 h 4763"/>
                <a:gd name="T2" fmla="*/ 2147483647 w 4180"/>
                <a:gd name="T3" fmla="*/ 2147483647 h 4763"/>
                <a:gd name="T4" fmla="*/ 2147483647 w 4180"/>
                <a:gd name="T5" fmla="*/ 2147483647 h 4763"/>
                <a:gd name="T6" fmla="*/ 2147483647 w 4180"/>
                <a:gd name="T7" fmla="*/ 2147483647 h 4763"/>
                <a:gd name="T8" fmla="*/ 2147483647 w 4180"/>
                <a:gd name="T9" fmla="*/ 2147483647 h 4763"/>
                <a:gd name="T10" fmla="*/ 2147483647 w 4180"/>
                <a:gd name="T11" fmla="*/ 2147483647 h 4763"/>
                <a:gd name="T12" fmla="*/ 2147483647 w 4180"/>
                <a:gd name="T13" fmla="*/ 2147483647 h 4763"/>
                <a:gd name="T14" fmla="*/ 2147483647 w 4180"/>
                <a:gd name="T15" fmla="*/ 2147483647 h 4763"/>
                <a:gd name="T16" fmla="*/ 2147483647 w 4180"/>
                <a:gd name="T17" fmla="*/ 2147483647 h 4763"/>
                <a:gd name="T18" fmla="*/ 2147483647 w 4180"/>
                <a:gd name="T19" fmla="*/ 2147483647 h 4763"/>
                <a:gd name="T20" fmla="*/ 2147483647 w 4180"/>
                <a:gd name="T21" fmla="*/ 2147483647 h 4763"/>
                <a:gd name="T22" fmla="*/ 2147483647 w 4180"/>
                <a:gd name="T23" fmla="*/ 2147483647 h 4763"/>
                <a:gd name="T24" fmla="*/ 2147483647 w 4180"/>
                <a:gd name="T25" fmla="*/ 2147483647 h 4763"/>
                <a:gd name="T26" fmla="*/ 2147483647 w 4180"/>
                <a:gd name="T27" fmla="*/ 2147483647 h 4763"/>
                <a:gd name="T28" fmla="*/ 2147483647 w 4180"/>
                <a:gd name="T29" fmla="*/ 2147483647 h 4763"/>
                <a:gd name="T30" fmla="*/ 2147483647 w 4180"/>
                <a:gd name="T31" fmla="*/ 2147483647 h 4763"/>
                <a:gd name="T32" fmla="*/ 2147483647 w 4180"/>
                <a:gd name="T33" fmla="*/ 2147483647 h 4763"/>
                <a:gd name="T34" fmla="*/ 2147483647 w 4180"/>
                <a:gd name="T35" fmla="*/ 2147483647 h 4763"/>
                <a:gd name="T36" fmla="*/ 2147483647 w 4180"/>
                <a:gd name="T37" fmla="*/ 2147483647 h 4763"/>
                <a:gd name="T38" fmla="*/ 2147483647 w 4180"/>
                <a:gd name="T39" fmla="*/ 2147483647 h 4763"/>
                <a:gd name="T40" fmla="*/ 2147483647 w 4180"/>
                <a:gd name="T41" fmla="*/ 2147483647 h 4763"/>
                <a:gd name="T42" fmla="*/ 2147483647 w 4180"/>
                <a:gd name="T43" fmla="*/ 2147483647 h 4763"/>
                <a:gd name="T44" fmla="*/ 2147483647 w 4180"/>
                <a:gd name="T45" fmla="*/ 2147483647 h 4763"/>
                <a:gd name="T46" fmla="*/ 2147483647 w 4180"/>
                <a:gd name="T47" fmla="*/ 2147483647 h 4763"/>
                <a:gd name="T48" fmla="*/ 2147483647 w 4180"/>
                <a:gd name="T49" fmla="*/ 2147483647 h 4763"/>
                <a:gd name="T50" fmla="*/ 2147483647 w 4180"/>
                <a:gd name="T51" fmla="*/ 2147483647 h 4763"/>
                <a:gd name="T52" fmla="*/ 2147483647 w 4180"/>
                <a:gd name="T53" fmla="*/ 2147483647 h 4763"/>
                <a:gd name="T54" fmla="*/ 2147483647 w 4180"/>
                <a:gd name="T55" fmla="*/ 2147483647 h 4763"/>
                <a:gd name="T56" fmla="*/ 2147483647 w 4180"/>
                <a:gd name="T57" fmla="*/ 2147483647 h 4763"/>
                <a:gd name="T58" fmla="*/ 2147483647 w 4180"/>
                <a:gd name="T59" fmla="*/ 2147483647 h 4763"/>
                <a:gd name="T60" fmla="*/ 2147483647 w 4180"/>
                <a:gd name="T61" fmla="*/ 2147483647 h 4763"/>
                <a:gd name="T62" fmla="*/ 2147483647 w 4180"/>
                <a:gd name="T63" fmla="*/ 2147483647 h 4763"/>
                <a:gd name="T64" fmla="*/ 2147483647 w 4180"/>
                <a:gd name="T65" fmla="*/ 2147483647 h 4763"/>
                <a:gd name="T66" fmla="*/ 2147483647 w 4180"/>
                <a:gd name="T67" fmla="*/ 2147483647 h 4763"/>
                <a:gd name="T68" fmla="*/ 2147483647 w 4180"/>
                <a:gd name="T69" fmla="*/ 2147483647 h 4763"/>
                <a:gd name="T70" fmla="*/ 2147483647 w 4180"/>
                <a:gd name="T71" fmla="*/ 2147483647 h 4763"/>
                <a:gd name="T72" fmla="*/ 2147483647 w 4180"/>
                <a:gd name="T73" fmla="*/ 2147483647 h 4763"/>
                <a:gd name="T74" fmla="*/ 2147483647 w 4180"/>
                <a:gd name="T75" fmla="*/ 2147483647 h 4763"/>
                <a:gd name="T76" fmla="*/ 2147483647 w 4180"/>
                <a:gd name="T77" fmla="*/ 2147483647 h 4763"/>
                <a:gd name="T78" fmla="*/ 2147483647 w 4180"/>
                <a:gd name="T79" fmla="*/ 2147483647 h 4763"/>
                <a:gd name="T80" fmla="*/ 2147483647 w 4180"/>
                <a:gd name="T81" fmla="*/ 2147483647 h 4763"/>
                <a:gd name="T82" fmla="*/ 2147483647 w 4180"/>
                <a:gd name="T83" fmla="*/ 2147483647 h 4763"/>
                <a:gd name="T84" fmla="*/ 2147483647 w 4180"/>
                <a:gd name="T85" fmla="*/ 2147483647 h 4763"/>
                <a:gd name="T86" fmla="*/ 2147483647 w 4180"/>
                <a:gd name="T87" fmla="*/ 2147483647 h 4763"/>
                <a:gd name="T88" fmla="*/ 2147483647 w 4180"/>
                <a:gd name="T89" fmla="*/ 2147483647 h 4763"/>
                <a:gd name="T90" fmla="*/ 2147483647 w 4180"/>
                <a:gd name="T91" fmla="*/ 2147483647 h 4763"/>
                <a:gd name="T92" fmla="*/ 2147483647 w 4180"/>
                <a:gd name="T93" fmla="*/ 2147483647 h 4763"/>
                <a:gd name="T94" fmla="*/ 2147483647 w 4180"/>
                <a:gd name="T95" fmla="*/ 2147483647 h 4763"/>
                <a:gd name="T96" fmla="*/ 2147483647 w 4180"/>
                <a:gd name="T97" fmla="*/ 2147483647 h 4763"/>
                <a:gd name="T98" fmla="*/ 2147483647 w 4180"/>
                <a:gd name="T99" fmla="*/ 2147483647 h 4763"/>
                <a:gd name="T100" fmla="*/ 2147483647 w 4180"/>
                <a:gd name="T101" fmla="*/ 2147483647 h 4763"/>
                <a:gd name="T102" fmla="*/ 2147483647 w 4180"/>
                <a:gd name="T103" fmla="*/ 2147483647 h 4763"/>
                <a:gd name="T104" fmla="*/ 2147483647 w 4180"/>
                <a:gd name="T105" fmla="*/ 2147483647 h 4763"/>
                <a:gd name="T106" fmla="*/ 0 w 4180"/>
                <a:gd name="T107" fmla="*/ 2147483647 h 4763"/>
                <a:gd name="T108" fmla="*/ 2147483647 w 4180"/>
                <a:gd name="T109" fmla="*/ 2147483647 h 4763"/>
                <a:gd name="T110" fmla="*/ 2147483647 w 4180"/>
                <a:gd name="T111" fmla="*/ 2147483647 h 4763"/>
                <a:gd name="T112" fmla="*/ 2147483647 w 4180"/>
                <a:gd name="T113" fmla="*/ 2147483647 h 47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180"/>
                <a:gd name="T172" fmla="*/ 0 h 4763"/>
                <a:gd name="T173" fmla="*/ 4180 w 4180"/>
                <a:gd name="T174" fmla="*/ 4763 h 476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180" h="4763">
                  <a:moveTo>
                    <a:pt x="1861" y="1508"/>
                  </a:moveTo>
                  <a:lnTo>
                    <a:pt x="1861" y="1508"/>
                  </a:lnTo>
                  <a:lnTo>
                    <a:pt x="1804" y="1509"/>
                  </a:lnTo>
                  <a:lnTo>
                    <a:pt x="1749" y="1512"/>
                  </a:lnTo>
                  <a:lnTo>
                    <a:pt x="1693" y="1517"/>
                  </a:lnTo>
                  <a:lnTo>
                    <a:pt x="1638" y="1524"/>
                  </a:lnTo>
                  <a:lnTo>
                    <a:pt x="1583" y="1533"/>
                  </a:lnTo>
                  <a:lnTo>
                    <a:pt x="1531" y="1544"/>
                  </a:lnTo>
                  <a:lnTo>
                    <a:pt x="1478" y="1557"/>
                  </a:lnTo>
                  <a:lnTo>
                    <a:pt x="1425" y="1571"/>
                  </a:lnTo>
                  <a:lnTo>
                    <a:pt x="1373" y="1588"/>
                  </a:lnTo>
                  <a:lnTo>
                    <a:pt x="1323" y="1607"/>
                  </a:lnTo>
                  <a:lnTo>
                    <a:pt x="1273" y="1626"/>
                  </a:lnTo>
                  <a:lnTo>
                    <a:pt x="1224" y="1647"/>
                  </a:lnTo>
                  <a:lnTo>
                    <a:pt x="1177" y="1670"/>
                  </a:lnTo>
                  <a:lnTo>
                    <a:pt x="1130" y="1696"/>
                  </a:lnTo>
                  <a:lnTo>
                    <a:pt x="1084" y="1722"/>
                  </a:lnTo>
                  <a:lnTo>
                    <a:pt x="1039" y="1750"/>
                  </a:lnTo>
                  <a:lnTo>
                    <a:pt x="916" y="1571"/>
                  </a:lnTo>
                  <a:lnTo>
                    <a:pt x="967" y="1539"/>
                  </a:lnTo>
                  <a:lnTo>
                    <a:pt x="1020" y="1509"/>
                  </a:lnTo>
                  <a:lnTo>
                    <a:pt x="1074" y="1481"/>
                  </a:lnTo>
                  <a:lnTo>
                    <a:pt x="1128" y="1454"/>
                  </a:lnTo>
                  <a:lnTo>
                    <a:pt x="1185" y="1428"/>
                  </a:lnTo>
                  <a:lnTo>
                    <a:pt x="1242" y="1405"/>
                  </a:lnTo>
                  <a:lnTo>
                    <a:pt x="1300" y="1384"/>
                  </a:lnTo>
                  <a:lnTo>
                    <a:pt x="1360" y="1366"/>
                  </a:lnTo>
                  <a:lnTo>
                    <a:pt x="1420" y="1348"/>
                  </a:lnTo>
                  <a:lnTo>
                    <a:pt x="1480" y="1333"/>
                  </a:lnTo>
                  <a:lnTo>
                    <a:pt x="1541" y="1321"/>
                  </a:lnTo>
                  <a:lnTo>
                    <a:pt x="1605" y="1310"/>
                  </a:lnTo>
                  <a:lnTo>
                    <a:pt x="1667" y="1302"/>
                  </a:lnTo>
                  <a:lnTo>
                    <a:pt x="1731" y="1296"/>
                  </a:lnTo>
                  <a:lnTo>
                    <a:pt x="1796" y="1292"/>
                  </a:lnTo>
                  <a:lnTo>
                    <a:pt x="1861" y="1291"/>
                  </a:lnTo>
                  <a:lnTo>
                    <a:pt x="1913" y="1292"/>
                  </a:lnTo>
                  <a:lnTo>
                    <a:pt x="1964" y="1294"/>
                  </a:lnTo>
                  <a:lnTo>
                    <a:pt x="2014" y="1298"/>
                  </a:lnTo>
                  <a:lnTo>
                    <a:pt x="2064" y="1303"/>
                  </a:lnTo>
                  <a:lnTo>
                    <a:pt x="2113" y="1310"/>
                  </a:lnTo>
                  <a:lnTo>
                    <a:pt x="2163" y="1318"/>
                  </a:lnTo>
                  <a:lnTo>
                    <a:pt x="2212" y="1326"/>
                  </a:lnTo>
                  <a:lnTo>
                    <a:pt x="2259" y="1337"/>
                  </a:lnTo>
                  <a:lnTo>
                    <a:pt x="2307" y="1349"/>
                  </a:lnTo>
                  <a:lnTo>
                    <a:pt x="2354" y="1363"/>
                  </a:lnTo>
                  <a:lnTo>
                    <a:pt x="2402" y="1376"/>
                  </a:lnTo>
                  <a:lnTo>
                    <a:pt x="2448" y="1393"/>
                  </a:lnTo>
                  <a:lnTo>
                    <a:pt x="2492" y="1410"/>
                  </a:lnTo>
                  <a:lnTo>
                    <a:pt x="2537" y="1428"/>
                  </a:lnTo>
                  <a:lnTo>
                    <a:pt x="2582" y="1448"/>
                  </a:lnTo>
                  <a:lnTo>
                    <a:pt x="2625" y="1468"/>
                  </a:lnTo>
                  <a:lnTo>
                    <a:pt x="3671" y="0"/>
                  </a:lnTo>
                  <a:lnTo>
                    <a:pt x="4180" y="737"/>
                  </a:lnTo>
                  <a:lnTo>
                    <a:pt x="1946" y="3874"/>
                  </a:lnTo>
                  <a:lnTo>
                    <a:pt x="1216" y="3859"/>
                  </a:lnTo>
                  <a:lnTo>
                    <a:pt x="387" y="2661"/>
                  </a:lnTo>
                  <a:lnTo>
                    <a:pt x="377" y="2704"/>
                  </a:lnTo>
                  <a:lnTo>
                    <a:pt x="368" y="2749"/>
                  </a:lnTo>
                  <a:lnTo>
                    <a:pt x="360" y="2795"/>
                  </a:lnTo>
                  <a:lnTo>
                    <a:pt x="354" y="2841"/>
                  </a:lnTo>
                  <a:lnTo>
                    <a:pt x="349" y="2887"/>
                  </a:lnTo>
                  <a:lnTo>
                    <a:pt x="345" y="2933"/>
                  </a:lnTo>
                  <a:lnTo>
                    <a:pt x="343" y="2980"/>
                  </a:lnTo>
                  <a:lnTo>
                    <a:pt x="343" y="3026"/>
                  </a:lnTo>
                  <a:lnTo>
                    <a:pt x="343" y="3066"/>
                  </a:lnTo>
                  <a:lnTo>
                    <a:pt x="344" y="3105"/>
                  </a:lnTo>
                  <a:lnTo>
                    <a:pt x="347" y="3144"/>
                  </a:lnTo>
                  <a:lnTo>
                    <a:pt x="351" y="3182"/>
                  </a:lnTo>
                  <a:lnTo>
                    <a:pt x="355" y="3220"/>
                  </a:lnTo>
                  <a:lnTo>
                    <a:pt x="360" y="3258"/>
                  </a:lnTo>
                  <a:lnTo>
                    <a:pt x="366" y="3296"/>
                  </a:lnTo>
                  <a:lnTo>
                    <a:pt x="374" y="3332"/>
                  </a:lnTo>
                  <a:lnTo>
                    <a:pt x="382" y="3370"/>
                  </a:lnTo>
                  <a:lnTo>
                    <a:pt x="390" y="3407"/>
                  </a:lnTo>
                  <a:lnTo>
                    <a:pt x="400" y="3442"/>
                  </a:lnTo>
                  <a:lnTo>
                    <a:pt x="410" y="3479"/>
                  </a:lnTo>
                  <a:lnTo>
                    <a:pt x="423" y="3514"/>
                  </a:lnTo>
                  <a:lnTo>
                    <a:pt x="435" y="3549"/>
                  </a:lnTo>
                  <a:lnTo>
                    <a:pt x="448" y="3584"/>
                  </a:lnTo>
                  <a:lnTo>
                    <a:pt x="462" y="3618"/>
                  </a:lnTo>
                  <a:lnTo>
                    <a:pt x="477" y="3652"/>
                  </a:lnTo>
                  <a:lnTo>
                    <a:pt x="493" y="3686"/>
                  </a:lnTo>
                  <a:lnTo>
                    <a:pt x="509" y="3719"/>
                  </a:lnTo>
                  <a:lnTo>
                    <a:pt x="526" y="3751"/>
                  </a:lnTo>
                  <a:lnTo>
                    <a:pt x="543" y="3784"/>
                  </a:lnTo>
                  <a:lnTo>
                    <a:pt x="562" y="3815"/>
                  </a:lnTo>
                  <a:lnTo>
                    <a:pt x="582" y="3846"/>
                  </a:lnTo>
                  <a:lnTo>
                    <a:pt x="601" y="3876"/>
                  </a:lnTo>
                  <a:lnTo>
                    <a:pt x="623" y="3907"/>
                  </a:lnTo>
                  <a:lnTo>
                    <a:pt x="645" y="3935"/>
                  </a:lnTo>
                  <a:lnTo>
                    <a:pt x="666" y="3965"/>
                  </a:lnTo>
                  <a:lnTo>
                    <a:pt x="689" y="3994"/>
                  </a:lnTo>
                  <a:lnTo>
                    <a:pt x="712" y="4021"/>
                  </a:lnTo>
                  <a:lnTo>
                    <a:pt x="737" y="4048"/>
                  </a:lnTo>
                  <a:lnTo>
                    <a:pt x="763" y="4075"/>
                  </a:lnTo>
                  <a:lnTo>
                    <a:pt x="787" y="4101"/>
                  </a:lnTo>
                  <a:lnTo>
                    <a:pt x="814" y="4126"/>
                  </a:lnTo>
                  <a:lnTo>
                    <a:pt x="840" y="4151"/>
                  </a:lnTo>
                  <a:lnTo>
                    <a:pt x="867" y="4175"/>
                  </a:lnTo>
                  <a:lnTo>
                    <a:pt x="895" y="4199"/>
                  </a:lnTo>
                  <a:lnTo>
                    <a:pt x="924" y="4222"/>
                  </a:lnTo>
                  <a:lnTo>
                    <a:pt x="952" y="4244"/>
                  </a:lnTo>
                  <a:lnTo>
                    <a:pt x="982" y="4266"/>
                  </a:lnTo>
                  <a:lnTo>
                    <a:pt x="1012" y="4286"/>
                  </a:lnTo>
                  <a:lnTo>
                    <a:pt x="1043" y="4306"/>
                  </a:lnTo>
                  <a:lnTo>
                    <a:pt x="1074" y="4325"/>
                  </a:lnTo>
                  <a:lnTo>
                    <a:pt x="1105" y="4344"/>
                  </a:lnTo>
                  <a:lnTo>
                    <a:pt x="1138" y="4362"/>
                  </a:lnTo>
                  <a:lnTo>
                    <a:pt x="1170" y="4380"/>
                  </a:lnTo>
                  <a:lnTo>
                    <a:pt x="1203" y="4396"/>
                  </a:lnTo>
                  <a:lnTo>
                    <a:pt x="1237" y="4412"/>
                  </a:lnTo>
                  <a:lnTo>
                    <a:pt x="1271" y="4427"/>
                  </a:lnTo>
                  <a:lnTo>
                    <a:pt x="1304" y="4441"/>
                  </a:lnTo>
                  <a:lnTo>
                    <a:pt x="1340" y="4454"/>
                  </a:lnTo>
                  <a:lnTo>
                    <a:pt x="1375" y="4466"/>
                  </a:lnTo>
                  <a:lnTo>
                    <a:pt x="1410" y="4477"/>
                  </a:lnTo>
                  <a:lnTo>
                    <a:pt x="1445" y="4488"/>
                  </a:lnTo>
                  <a:lnTo>
                    <a:pt x="1482" y="4497"/>
                  </a:lnTo>
                  <a:lnTo>
                    <a:pt x="1518" y="4507"/>
                  </a:lnTo>
                  <a:lnTo>
                    <a:pt x="1555" y="4515"/>
                  </a:lnTo>
                  <a:lnTo>
                    <a:pt x="1593" y="4522"/>
                  </a:lnTo>
                  <a:lnTo>
                    <a:pt x="1629" y="4529"/>
                  </a:lnTo>
                  <a:lnTo>
                    <a:pt x="1667" y="4534"/>
                  </a:lnTo>
                  <a:lnTo>
                    <a:pt x="1707" y="4538"/>
                  </a:lnTo>
                  <a:lnTo>
                    <a:pt x="1745" y="4541"/>
                  </a:lnTo>
                  <a:lnTo>
                    <a:pt x="1783" y="4544"/>
                  </a:lnTo>
                  <a:lnTo>
                    <a:pt x="1822" y="4545"/>
                  </a:lnTo>
                  <a:lnTo>
                    <a:pt x="1861" y="4546"/>
                  </a:lnTo>
                  <a:lnTo>
                    <a:pt x="1900" y="4545"/>
                  </a:lnTo>
                  <a:lnTo>
                    <a:pt x="1940" y="4544"/>
                  </a:lnTo>
                  <a:lnTo>
                    <a:pt x="1978" y="4541"/>
                  </a:lnTo>
                  <a:lnTo>
                    <a:pt x="2017" y="4538"/>
                  </a:lnTo>
                  <a:lnTo>
                    <a:pt x="2055" y="4534"/>
                  </a:lnTo>
                  <a:lnTo>
                    <a:pt x="2093" y="4529"/>
                  </a:lnTo>
                  <a:lnTo>
                    <a:pt x="2131" y="4522"/>
                  </a:lnTo>
                  <a:lnTo>
                    <a:pt x="2167" y="4515"/>
                  </a:lnTo>
                  <a:lnTo>
                    <a:pt x="2204" y="4507"/>
                  </a:lnTo>
                  <a:lnTo>
                    <a:pt x="2240" y="4497"/>
                  </a:lnTo>
                  <a:lnTo>
                    <a:pt x="2277" y="4488"/>
                  </a:lnTo>
                  <a:lnTo>
                    <a:pt x="2313" y="4477"/>
                  </a:lnTo>
                  <a:lnTo>
                    <a:pt x="2349" y="4466"/>
                  </a:lnTo>
                  <a:lnTo>
                    <a:pt x="2384" y="4454"/>
                  </a:lnTo>
                  <a:lnTo>
                    <a:pt x="2418" y="4441"/>
                  </a:lnTo>
                  <a:lnTo>
                    <a:pt x="2453" y="4427"/>
                  </a:lnTo>
                  <a:lnTo>
                    <a:pt x="2487" y="4412"/>
                  </a:lnTo>
                  <a:lnTo>
                    <a:pt x="2519" y="4396"/>
                  </a:lnTo>
                  <a:lnTo>
                    <a:pt x="2553" y="4380"/>
                  </a:lnTo>
                  <a:lnTo>
                    <a:pt x="2586" y="4362"/>
                  </a:lnTo>
                  <a:lnTo>
                    <a:pt x="2617" y="4344"/>
                  </a:lnTo>
                  <a:lnTo>
                    <a:pt x="2649" y="4325"/>
                  </a:lnTo>
                  <a:lnTo>
                    <a:pt x="2679" y="4306"/>
                  </a:lnTo>
                  <a:lnTo>
                    <a:pt x="2710" y="4286"/>
                  </a:lnTo>
                  <a:lnTo>
                    <a:pt x="2740" y="4266"/>
                  </a:lnTo>
                  <a:lnTo>
                    <a:pt x="2770" y="4244"/>
                  </a:lnTo>
                  <a:lnTo>
                    <a:pt x="2798" y="4222"/>
                  </a:lnTo>
                  <a:lnTo>
                    <a:pt x="2827" y="4199"/>
                  </a:lnTo>
                  <a:lnTo>
                    <a:pt x="2855" y="4175"/>
                  </a:lnTo>
                  <a:lnTo>
                    <a:pt x="2882" y="4151"/>
                  </a:lnTo>
                  <a:lnTo>
                    <a:pt x="2909" y="4126"/>
                  </a:lnTo>
                  <a:lnTo>
                    <a:pt x="2935" y="4101"/>
                  </a:lnTo>
                  <a:lnTo>
                    <a:pt x="2961" y="4075"/>
                  </a:lnTo>
                  <a:lnTo>
                    <a:pt x="2985" y="4048"/>
                  </a:lnTo>
                  <a:lnTo>
                    <a:pt x="3010" y="4021"/>
                  </a:lnTo>
                  <a:lnTo>
                    <a:pt x="3033" y="3994"/>
                  </a:lnTo>
                  <a:lnTo>
                    <a:pt x="3056" y="3965"/>
                  </a:lnTo>
                  <a:lnTo>
                    <a:pt x="3079" y="3935"/>
                  </a:lnTo>
                  <a:lnTo>
                    <a:pt x="3100" y="3907"/>
                  </a:lnTo>
                  <a:lnTo>
                    <a:pt x="3121" y="3876"/>
                  </a:lnTo>
                  <a:lnTo>
                    <a:pt x="3141" y="3846"/>
                  </a:lnTo>
                  <a:lnTo>
                    <a:pt x="3160" y="3815"/>
                  </a:lnTo>
                  <a:lnTo>
                    <a:pt x="3179" y="3784"/>
                  </a:lnTo>
                  <a:lnTo>
                    <a:pt x="3197" y="3751"/>
                  </a:lnTo>
                  <a:lnTo>
                    <a:pt x="3214" y="3719"/>
                  </a:lnTo>
                  <a:lnTo>
                    <a:pt x="3230" y="3686"/>
                  </a:lnTo>
                  <a:lnTo>
                    <a:pt x="3245" y="3652"/>
                  </a:lnTo>
                  <a:lnTo>
                    <a:pt x="3260" y="3618"/>
                  </a:lnTo>
                  <a:lnTo>
                    <a:pt x="3275" y="3584"/>
                  </a:lnTo>
                  <a:lnTo>
                    <a:pt x="3287" y="3549"/>
                  </a:lnTo>
                  <a:lnTo>
                    <a:pt x="3300" y="3514"/>
                  </a:lnTo>
                  <a:lnTo>
                    <a:pt x="3312" y="3479"/>
                  </a:lnTo>
                  <a:lnTo>
                    <a:pt x="3323" y="3442"/>
                  </a:lnTo>
                  <a:lnTo>
                    <a:pt x="3332" y="3407"/>
                  </a:lnTo>
                  <a:lnTo>
                    <a:pt x="3342" y="3370"/>
                  </a:lnTo>
                  <a:lnTo>
                    <a:pt x="3350" y="3332"/>
                  </a:lnTo>
                  <a:lnTo>
                    <a:pt x="3356" y="3296"/>
                  </a:lnTo>
                  <a:lnTo>
                    <a:pt x="3362" y="3258"/>
                  </a:lnTo>
                  <a:lnTo>
                    <a:pt x="3367" y="3220"/>
                  </a:lnTo>
                  <a:lnTo>
                    <a:pt x="3373" y="3182"/>
                  </a:lnTo>
                  <a:lnTo>
                    <a:pt x="3375" y="3144"/>
                  </a:lnTo>
                  <a:lnTo>
                    <a:pt x="3378" y="3105"/>
                  </a:lnTo>
                  <a:lnTo>
                    <a:pt x="3379" y="3066"/>
                  </a:lnTo>
                  <a:lnTo>
                    <a:pt x="3379" y="3026"/>
                  </a:lnTo>
                  <a:lnTo>
                    <a:pt x="3379" y="2987"/>
                  </a:lnTo>
                  <a:lnTo>
                    <a:pt x="3378" y="2946"/>
                  </a:lnTo>
                  <a:lnTo>
                    <a:pt x="3375" y="2907"/>
                  </a:lnTo>
                  <a:lnTo>
                    <a:pt x="3371" y="2868"/>
                  </a:lnTo>
                  <a:lnTo>
                    <a:pt x="3367" y="2829"/>
                  </a:lnTo>
                  <a:lnTo>
                    <a:pt x="3362" y="2789"/>
                  </a:lnTo>
                  <a:lnTo>
                    <a:pt x="3355" y="2751"/>
                  </a:lnTo>
                  <a:lnTo>
                    <a:pt x="3347" y="2713"/>
                  </a:lnTo>
                  <a:lnTo>
                    <a:pt x="3339" y="2675"/>
                  </a:lnTo>
                  <a:lnTo>
                    <a:pt x="3329" y="2638"/>
                  </a:lnTo>
                  <a:lnTo>
                    <a:pt x="3320" y="2601"/>
                  </a:lnTo>
                  <a:lnTo>
                    <a:pt x="3308" y="2563"/>
                  </a:lnTo>
                  <a:lnTo>
                    <a:pt x="3296" y="2528"/>
                  </a:lnTo>
                  <a:lnTo>
                    <a:pt x="3283" y="2491"/>
                  </a:lnTo>
                  <a:lnTo>
                    <a:pt x="3268" y="2456"/>
                  </a:lnTo>
                  <a:lnTo>
                    <a:pt x="3255" y="2421"/>
                  </a:lnTo>
                  <a:lnTo>
                    <a:pt x="3398" y="2219"/>
                  </a:lnTo>
                  <a:lnTo>
                    <a:pt x="3421" y="2265"/>
                  </a:lnTo>
                  <a:lnTo>
                    <a:pt x="3443" y="2311"/>
                  </a:lnTo>
                  <a:lnTo>
                    <a:pt x="3463" y="2358"/>
                  </a:lnTo>
                  <a:lnTo>
                    <a:pt x="3482" y="2406"/>
                  </a:lnTo>
                  <a:lnTo>
                    <a:pt x="3500" y="2455"/>
                  </a:lnTo>
                  <a:lnTo>
                    <a:pt x="3516" y="2503"/>
                  </a:lnTo>
                  <a:lnTo>
                    <a:pt x="3531" y="2554"/>
                  </a:lnTo>
                  <a:lnTo>
                    <a:pt x="3545" y="2604"/>
                  </a:lnTo>
                  <a:lnTo>
                    <a:pt x="3557" y="2655"/>
                  </a:lnTo>
                  <a:lnTo>
                    <a:pt x="3568" y="2707"/>
                  </a:lnTo>
                  <a:lnTo>
                    <a:pt x="3576" y="2759"/>
                  </a:lnTo>
                  <a:lnTo>
                    <a:pt x="3584" y="2812"/>
                  </a:lnTo>
                  <a:lnTo>
                    <a:pt x="3589" y="2865"/>
                  </a:lnTo>
                  <a:lnTo>
                    <a:pt x="3593" y="2918"/>
                  </a:lnTo>
                  <a:lnTo>
                    <a:pt x="3596" y="2972"/>
                  </a:lnTo>
                  <a:lnTo>
                    <a:pt x="3596" y="3026"/>
                  </a:lnTo>
                  <a:lnTo>
                    <a:pt x="3596" y="3072"/>
                  </a:lnTo>
                  <a:lnTo>
                    <a:pt x="3595" y="3116"/>
                  </a:lnTo>
                  <a:lnTo>
                    <a:pt x="3592" y="3160"/>
                  </a:lnTo>
                  <a:lnTo>
                    <a:pt x="3588" y="3204"/>
                  </a:lnTo>
                  <a:lnTo>
                    <a:pt x="3583" y="3248"/>
                  </a:lnTo>
                  <a:lnTo>
                    <a:pt x="3577" y="3292"/>
                  </a:lnTo>
                  <a:lnTo>
                    <a:pt x="3569" y="3334"/>
                  </a:lnTo>
                  <a:lnTo>
                    <a:pt x="3561" y="3377"/>
                  </a:lnTo>
                  <a:lnTo>
                    <a:pt x="3553" y="3419"/>
                  </a:lnTo>
                  <a:lnTo>
                    <a:pt x="3542" y="3461"/>
                  </a:lnTo>
                  <a:lnTo>
                    <a:pt x="3531" y="3502"/>
                  </a:lnTo>
                  <a:lnTo>
                    <a:pt x="3519" y="3542"/>
                  </a:lnTo>
                  <a:lnTo>
                    <a:pt x="3505" y="3583"/>
                  </a:lnTo>
                  <a:lnTo>
                    <a:pt x="3492" y="3624"/>
                  </a:lnTo>
                  <a:lnTo>
                    <a:pt x="3476" y="3663"/>
                  </a:lnTo>
                  <a:lnTo>
                    <a:pt x="3461" y="3702"/>
                  </a:lnTo>
                  <a:lnTo>
                    <a:pt x="3443" y="3742"/>
                  </a:lnTo>
                  <a:lnTo>
                    <a:pt x="3426" y="3780"/>
                  </a:lnTo>
                  <a:lnTo>
                    <a:pt x="3407" y="3817"/>
                  </a:lnTo>
                  <a:lnTo>
                    <a:pt x="3388" y="3854"/>
                  </a:lnTo>
                  <a:lnTo>
                    <a:pt x="3367" y="3891"/>
                  </a:lnTo>
                  <a:lnTo>
                    <a:pt x="3346" y="3927"/>
                  </a:lnTo>
                  <a:lnTo>
                    <a:pt x="3324" y="3962"/>
                  </a:lnTo>
                  <a:lnTo>
                    <a:pt x="3301" y="3998"/>
                  </a:lnTo>
                  <a:lnTo>
                    <a:pt x="3277" y="4031"/>
                  </a:lnTo>
                  <a:lnTo>
                    <a:pt x="3252" y="4065"/>
                  </a:lnTo>
                  <a:lnTo>
                    <a:pt x="3226" y="4098"/>
                  </a:lnTo>
                  <a:lnTo>
                    <a:pt x="3201" y="4130"/>
                  </a:lnTo>
                  <a:lnTo>
                    <a:pt x="3174" y="4163"/>
                  </a:lnTo>
                  <a:lnTo>
                    <a:pt x="3147" y="4194"/>
                  </a:lnTo>
                  <a:lnTo>
                    <a:pt x="3118" y="4224"/>
                  </a:lnTo>
                  <a:lnTo>
                    <a:pt x="3088" y="4254"/>
                  </a:lnTo>
                  <a:lnTo>
                    <a:pt x="3058" y="4283"/>
                  </a:lnTo>
                  <a:lnTo>
                    <a:pt x="3029" y="4312"/>
                  </a:lnTo>
                  <a:lnTo>
                    <a:pt x="2998" y="4339"/>
                  </a:lnTo>
                  <a:lnTo>
                    <a:pt x="2965" y="4366"/>
                  </a:lnTo>
                  <a:lnTo>
                    <a:pt x="2933" y="4392"/>
                  </a:lnTo>
                  <a:lnTo>
                    <a:pt x="2900" y="4418"/>
                  </a:lnTo>
                  <a:lnTo>
                    <a:pt x="2866" y="4442"/>
                  </a:lnTo>
                  <a:lnTo>
                    <a:pt x="2831" y="4466"/>
                  </a:lnTo>
                  <a:lnTo>
                    <a:pt x="2797" y="4489"/>
                  </a:lnTo>
                  <a:lnTo>
                    <a:pt x="2762" y="4511"/>
                  </a:lnTo>
                  <a:lnTo>
                    <a:pt x="2725" y="4533"/>
                  </a:lnTo>
                  <a:lnTo>
                    <a:pt x="2689" y="4553"/>
                  </a:lnTo>
                  <a:lnTo>
                    <a:pt x="2651" y="4573"/>
                  </a:lnTo>
                  <a:lnTo>
                    <a:pt x="2614" y="4591"/>
                  </a:lnTo>
                  <a:lnTo>
                    <a:pt x="2575" y="4609"/>
                  </a:lnTo>
                  <a:lnTo>
                    <a:pt x="2537" y="4626"/>
                  </a:lnTo>
                  <a:lnTo>
                    <a:pt x="2498" y="4642"/>
                  </a:lnTo>
                  <a:lnTo>
                    <a:pt x="2458" y="4657"/>
                  </a:lnTo>
                  <a:lnTo>
                    <a:pt x="2418" y="4671"/>
                  </a:lnTo>
                  <a:lnTo>
                    <a:pt x="2377" y="4684"/>
                  </a:lnTo>
                  <a:lnTo>
                    <a:pt x="2337" y="4697"/>
                  </a:lnTo>
                  <a:lnTo>
                    <a:pt x="2295" y="4707"/>
                  </a:lnTo>
                  <a:lnTo>
                    <a:pt x="2254" y="4718"/>
                  </a:lnTo>
                  <a:lnTo>
                    <a:pt x="2211" y="4728"/>
                  </a:lnTo>
                  <a:lnTo>
                    <a:pt x="2169" y="4736"/>
                  </a:lnTo>
                  <a:lnTo>
                    <a:pt x="2125" y="4743"/>
                  </a:lnTo>
                  <a:lnTo>
                    <a:pt x="2082" y="4748"/>
                  </a:lnTo>
                  <a:lnTo>
                    <a:pt x="2039" y="4754"/>
                  </a:lnTo>
                  <a:lnTo>
                    <a:pt x="1995" y="4758"/>
                  </a:lnTo>
                  <a:lnTo>
                    <a:pt x="1950" y="4760"/>
                  </a:lnTo>
                  <a:lnTo>
                    <a:pt x="1906" y="4762"/>
                  </a:lnTo>
                  <a:lnTo>
                    <a:pt x="1861" y="4763"/>
                  </a:lnTo>
                  <a:lnTo>
                    <a:pt x="1816" y="4762"/>
                  </a:lnTo>
                  <a:lnTo>
                    <a:pt x="1772" y="4760"/>
                  </a:lnTo>
                  <a:lnTo>
                    <a:pt x="1728" y="4758"/>
                  </a:lnTo>
                  <a:lnTo>
                    <a:pt x="1684" y="4754"/>
                  </a:lnTo>
                  <a:lnTo>
                    <a:pt x="1640" y="4748"/>
                  </a:lnTo>
                  <a:lnTo>
                    <a:pt x="1597" y="4743"/>
                  </a:lnTo>
                  <a:lnTo>
                    <a:pt x="1554" y="4736"/>
                  </a:lnTo>
                  <a:lnTo>
                    <a:pt x="1512" y="4728"/>
                  </a:lnTo>
                  <a:lnTo>
                    <a:pt x="1470" y="4718"/>
                  </a:lnTo>
                  <a:lnTo>
                    <a:pt x="1428" y="4707"/>
                  </a:lnTo>
                  <a:lnTo>
                    <a:pt x="1386" y="4697"/>
                  </a:lnTo>
                  <a:lnTo>
                    <a:pt x="1345" y="4684"/>
                  </a:lnTo>
                  <a:lnTo>
                    <a:pt x="1304" y="4671"/>
                  </a:lnTo>
                  <a:lnTo>
                    <a:pt x="1265" y="4657"/>
                  </a:lnTo>
                  <a:lnTo>
                    <a:pt x="1224" y="4642"/>
                  </a:lnTo>
                  <a:lnTo>
                    <a:pt x="1185" y="4626"/>
                  </a:lnTo>
                  <a:lnTo>
                    <a:pt x="1147" y="4609"/>
                  </a:lnTo>
                  <a:lnTo>
                    <a:pt x="1109" y="4591"/>
                  </a:lnTo>
                  <a:lnTo>
                    <a:pt x="1071" y="4573"/>
                  </a:lnTo>
                  <a:lnTo>
                    <a:pt x="1033" y="4553"/>
                  </a:lnTo>
                  <a:lnTo>
                    <a:pt x="997" y="4533"/>
                  </a:lnTo>
                  <a:lnTo>
                    <a:pt x="962" y="4511"/>
                  </a:lnTo>
                  <a:lnTo>
                    <a:pt x="926" y="4489"/>
                  </a:lnTo>
                  <a:lnTo>
                    <a:pt x="891" y="4466"/>
                  </a:lnTo>
                  <a:lnTo>
                    <a:pt x="856" y="4442"/>
                  </a:lnTo>
                  <a:lnTo>
                    <a:pt x="824" y="4418"/>
                  </a:lnTo>
                  <a:lnTo>
                    <a:pt x="790" y="4392"/>
                  </a:lnTo>
                  <a:lnTo>
                    <a:pt x="757" y="4366"/>
                  </a:lnTo>
                  <a:lnTo>
                    <a:pt x="726" y="4339"/>
                  </a:lnTo>
                  <a:lnTo>
                    <a:pt x="695" y="4312"/>
                  </a:lnTo>
                  <a:lnTo>
                    <a:pt x="664" y="4283"/>
                  </a:lnTo>
                  <a:lnTo>
                    <a:pt x="634" y="4254"/>
                  </a:lnTo>
                  <a:lnTo>
                    <a:pt x="605" y="4224"/>
                  </a:lnTo>
                  <a:lnTo>
                    <a:pt x="577" y="4194"/>
                  </a:lnTo>
                  <a:lnTo>
                    <a:pt x="549" y="4163"/>
                  </a:lnTo>
                  <a:lnTo>
                    <a:pt x="523" y="4130"/>
                  </a:lnTo>
                  <a:lnTo>
                    <a:pt x="496" y="4098"/>
                  </a:lnTo>
                  <a:lnTo>
                    <a:pt x="470" y="4065"/>
                  </a:lnTo>
                  <a:lnTo>
                    <a:pt x="446" y="4031"/>
                  </a:lnTo>
                  <a:lnTo>
                    <a:pt x="423" y="3998"/>
                  </a:lnTo>
                  <a:lnTo>
                    <a:pt x="400" y="3962"/>
                  </a:lnTo>
                  <a:lnTo>
                    <a:pt x="377" y="3927"/>
                  </a:lnTo>
                  <a:lnTo>
                    <a:pt x="356" y="3891"/>
                  </a:lnTo>
                  <a:lnTo>
                    <a:pt x="336" y="3854"/>
                  </a:lnTo>
                  <a:lnTo>
                    <a:pt x="316" y="3817"/>
                  </a:lnTo>
                  <a:lnTo>
                    <a:pt x="297" y="3780"/>
                  </a:lnTo>
                  <a:lnTo>
                    <a:pt x="279" y="3742"/>
                  </a:lnTo>
                  <a:lnTo>
                    <a:pt x="263" y="3702"/>
                  </a:lnTo>
                  <a:lnTo>
                    <a:pt x="247" y="3663"/>
                  </a:lnTo>
                  <a:lnTo>
                    <a:pt x="232" y="3624"/>
                  </a:lnTo>
                  <a:lnTo>
                    <a:pt x="217" y="3583"/>
                  </a:lnTo>
                  <a:lnTo>
                    <a:pt x="205" y="3542"/>
                  </a:lnTo>
                  <a:lnTo>
                    <a:pt x="192" y="3502"/>
                  </a:lnTo>
                  <a:lnTo>
                    <a:pt x="180" y="3461"/>
                  </a:lnTo>
                  <a:lnTo>
                    <a:pt x="171" y="3419"/>
                  </a:lnTo>
                  <a:lnTo>
                    <a:pt x="161" y="3377"/>
                  </a:lnTo>
                  <a:lnTo>
                    <a:pt x="153" y="3334"/>
                  </a:lnTo>
                  <a:lnTo>
                    <a:pt x="146" y="3292"/>
                  </a:lnTo>
                  <a:lnTo>
                    <a:pt x="140" y="3248"/>
                  </a:lnTo>
                  <a:lnTo>
                    <a:pt x="135" y="3204"/>
                  </a:lnTo>
                  <a:lnTo>
                    <a:pt x="131" y="3160"/>
                  </a:lnTo>
                  <a:lnTo>
                    <a:pt x="129" y="3116"/>
                  </a:lnTo>
                  <a:lnTo>
                    <a:pt x="126" y="3072"/>
                  </a:lnTo>
                  <a:lnTo>
                    <a:pt x="126" y="3026"/>
                  </a:lnTo>
                  <a:lnTo>
                    <a:pt x="126" y="2988"/>
                  </a:lnTo>
                  <a:lnTo>
                    <a:pt x="127" y="2949"/>
                  </a:lnTo>
                  <a:lnTo>
                    <a:pt x="130" y="2911"/>
                  </a:lnTo>
                  <a:lnTo>
                    <a:pt x="133" y="2872"/>
                  </a:lnTo>
                  <a:lnTo>
                    <a:pt x="137" y="2834"/>
                  </a:lnTo>
                  <a:lnTo>
                    <a:pt x="141" y="2796"/>
                  </a:lnTo>
                  <a:lnTo>
                    <a:pt x="146" y="2758"/>
                  </a:lnTo>
                  <a:lnTo>
                    <a:pt x="153" y="2722"/>
                  </a:lnTo>
                  <a:lnTo>
                    <a:pt x="160" y="2684"/>
                  </a:lnTo>
                  <a:lnTo>
                    <a:pt x="168" y="2647"/>
                  </a:lnTo>
                  <a:lnTo>
                    <a:pt x="176" y="2610"/>
                  </a:lnTo>
                  <a:lnTo>
                    <a:pt x="186" y="2575"/>
                  </a:lnTo>
                  <a:lnTo>
                    <a:pt x="206" y="2503"/>
                  </a:lnTo>
                  <a:lnTo>
                    <a:pt x="230" y="2433"/>
                  </a:lnTo>
                  <a:lnTo>
                    <a:pt x="0" y="2100"/>
                  </a:lnTo>
                  <a:lnTo>
                    <a:pt x="511" y="1382"/>
                  </a:lnTo>
                  <a:lnTo>
                    <a:pt x="1583" y="2931"/>
                  </a:lnTo>
                  <a:lnTo>
                    <a:pt x="2498" y="1647"/>
                  </a:lnTo>
                  <a:lnTo>
                    <a:pt x="2461" y="1631"/>
                  </a:lnTo>
                  <a:lnTo>
                    <a:pt x="2425" y="1616"/>
                  </a:lnTo>
                  <a:lnTo>
                    <a:pt x="2387" y="1601"/>
                  </a:lnTo>
                  <a:lnTo>
                    <a:pt x="2349" y="1588"/>
                  </a:lnTo>
                  <a:lnTo>
                    <a:pt x="2309" y="1575"/>
                  </a:lnTo>
                  <a:lnTo>
                    <a:pt x="2272" y="1565"/>
                  </a:lnTo>
                  <a:lnTo>
                    <a:pt x="2232" y="1554"/>
                  </a:lnTo>
                  <a:lnTo>
                    <a:pt x="2192" y="1544"/>
                  </a:lnTo>
                  <a:lnTo>
                    <a:pt x="2152" y="1536"/>
                  </a:lnTo>
                  <a:lnTo>
                    <a:pt x="2112" y="1528"/>
                  </a:lnTo>
                  <a:lnTo>
                    <a:pt x="2071" y="1523"/>
                  </a:lnTo>
                  <a:lnTo>
                    <a:pt x="2029" y="1517"/>
                  </a:lnTo>
                  <a:lnTo>
                    <a:pt x="1988" y="1513"/>
                  </a:lnTo>
                  <a:lnTo>
                    <a:pt x="1946" y="1510"/>
                  </a:lnTo>
                  <a:lnTo>
                    <a:pt x="1904" y="1509"/>
                  </a:lnTo>
                  <a:lnTo>
                    <a:pt x="1861" y="15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3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68E87D-5795-4342-8EFC-198D8FBD1197}"/>
              </a:ext>
            </a:extLst>
          </p:cNvPr>
          <p:cNvGrpSpPr/>
          <p:nvPr/>
        </p:nvGrpSpPr>
        <p:grpSpPr>
          <a:xfrm>
            <a:off x="2876878" y="1714923"/>
            <a:ext cx="8631135" cy="449359"/>
            <a:chOff x="3595155" y="2670786"/>
            <a:chExt cx="8631135" cy="44935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E2B298-4347-4D3D-BD65-DB031FAB3C3E}"/>
                </a:ext>
              </a:extLst>
            </p:cNvPr>
            <p:cNvSpPr/>
            <p:nvPr/>
          </p:nvSpPr>
          <p:spPr>
            <a:xfrm>
              <a:off x="4012169" y="2776934"/>
              <a:ext cx="8214121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v-SE" sz="1300" dirty="0">
                  <a:solidFill>
                    <a:srgbClr val="000000"/>
                  </a:solidFill>
                </a:rPr>
                <a:t>Identifikasi pengendalian yang seharusnya diperlukan, namun belum ada dalam </a:t>
              </a:r>
              <a:r>
                <a:rPr lang="en-ID" sz="1300" dirty="0" err="1">
                  <a:solidFill>
                    <a:srgbClr val="000000"/>
                  </a:solidFill>
                </a:rPr>
                <a:t>rancangan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maupun</a:t>
              </a:r>
              <a:r>
                <a:rPr lang="en-ID" sz="1300" dirty="0">
                  <a:solidFill>
                    <a:srgbClr val="000000"/>
                  </a:solidFill>
                </a:rPr>
                <a:t> </a:t>
              </a:r>
              <a:r>
                <a:rPr lang="en-ID" sz="1300" dirty="0" err="1">
                  <a:solidFill>
                    <a:srgbClr val="000000"/>
                  </a:solidFill>
                </a:rPr>
                <a:t>praktik</a:t>
              </a:r>
              <a:r>
                <a:rPr lang="en-ID" sz="1300" dirty="0">
                  <a:solidFill>
                    <a:srgbClr val="000000"/>
                  </a:solidFill>
                </a:rPr>
                <a:t>. </a:t>
              </a:r>
              <a:endParaRPr lang="en-ID" sz="1300" dirty="0"/>
            </a:p>
          </p:txBody>
        </p:sp>
        <p:sp>
          <p:nvSpPr>
            <p:cNvPr id="24" name="Freeform 67">
              <a:extLst>
                <a:ext uri="{FF2B5EF4-FFF2-40B4-BE49-F238E27FC236}">
                  <a16:creationId xmlns:a16="http://schemas.microsoft.com/office/drawing/2014/main" id="{C17BCF27-1A20-49CF-A74B-4335DAFF495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95155" y="2670786"/>
              <a:ext cx="393190" cy="449359"/>
            </a:xfrm>
            <a:custGeom>
              <a:avLst/>
              <a:gdLst>
                <a:gd name="T0" fmla="*/ 2147483647 w 4180"/>
                <a:gd name="T1" fmla="*/ 2147483647 h 4763"/>
                <a:gd name="T2" fmla="*/ 2147483647 w 4180"/>
                <a:gd name="T3" fmla="*/ 2147483647 h 4763"/>
                <a:gd name="T4" fmla="*/ 2147483647 w 4180"/>
                <a:gd name="T5" fmla="*/ 2147483647 h 4763"/>
                <a:gd name="T6" fmla="*/ 2147483647 w 4180"/>
                <a:gd name="T7" fmla="*/ 2147483647 h 4763"/>
                <a:gd name="T8" fmla="*/ 2147483647 w 4180"/>
                <a:gd name="T9" fmla="*/ 2147483647 h 4763"/>
                <a:gd name="T10" fmla="*/ 2147483647 w 4180"/>
                <a:gd name="T11" fmla="*/ 2147483647 h 4763"/>
                <a:gd name="T12" fmla="*/ 2147483647 w 4180"/>
                <a:gd name="T13" fmla="*/ 2147483647 h 4763"/>
                <a:gd name="T14" fmla="*/ 2147483647 w 4180"/>
                <a:gd name="T15" fmla="*/ 2147483647 h 4763"/>
                <a:gd name="T16" fmla="*/ 2147483647 w 4180"/>
                <a:gd name="T17" fmla="*/ 2147483647 h 4763"/>
                <a:gd name="T18" fmla="*/ 2147483647 w 4180"/>
                <a:gd name="T19" fmla="*/ 2147483647 h 4763"/>
                <a:gd name="T20" fmla="*/ 2147483647 w 4180"/>
                <a:gd name="T21" fmla="*/ 2147483647 h 4763"/>
                <a:gd name="T22" fmla="*/ 2147483647 w 4180"/>
                <a:gd name="T23" fmla="*/ 2147483647 h 4763"/>
                <a:gd name="T24" fmla="*/ 2147483647 w 4180"/>
                <a:gd name="T25" fmla="*/ 2147483647 h 4763"/>
                <a:gd name="T26" fmla="*/ 2147483647 w 4180"/>
                <a:gd name="T27" fmla="*/ 2147483647 h 4763"/>
                <a:gd name="T28" fmla="*/ 2147483647 w 4180"/>
                <a:gd name="T29" fmla="*/ 2147483647 h 4763"/>
                <a:gd name="T30" fmla="*/ 2147483647 w 4180"/>
                <a:gd name="T31" fmla="*/ 2147483647 h 4763"/>
                <a:gd name="T32" fmla="*/ 2147483647 w 4180"/>
                <a:gd name="T33" fmla="*/ 2147483647 h 4763"/>
                <a:gd name="T34" fmla="*/ 2147483647 w 4180"/>
                <a:gd name="T35" fmla="*/ 2147483647 h 4763"/>
                <a:gd name="T36" fmla="*/ 2147483647 w 4180"/>
                <a:gd name="T37" fmla="*/ 2147483647 h 4763"/>
                <a:gd name="T38" fmla="*/ 2147483647 w 4180"/>
                <a:gd name="T39" fmla="*/ 2147483647 h 4763"/>
                <a:gd name="T40" fmla="*/ 2147483647 w 4180"/>
                <a:gd name="T41" fmla="*/ 2147483647 h 4763"/>
                <a:gd name="T42" fmla="*/ 2147483647 w 4180"/>
                <a:gd name="T43" fmla="*/ 2147483647 h 4763"/>
                <a:gd name="T44" fmla="*/ 2147483647 w 4180"/>
                <a:gd name="T45" fmla="*/ 2147483647 h 4763"/>
                <a:gd name="T46" fmla="*/ 2147483647 w 4180"/>
                <a:gd name="T47" fmla="*/ 2147483647 h 4763"/>
                <a:gd name="T48" fmla="*/ 2147483647 w 4180"/>
                <a:gd name="T49" fmla="*/ 2147483647 h 4763"/>
                <a:gd name="T50" fmla="*/ 2147483647 w 4180"/>
                <a:gd name="T51" fmla="*/ 2147483647 h 4763"/>
                <a:gd name="T52" fmla="*/ 2147483647 w 4180"/>
                <a:gd name="T53" fmla="*/ 2147483647 h 4763"/>
                <a:gd name="T54" fmla="*/ 2147483647 w 4180"/>
                <a:gd name="T55" fmla="*/ 2147483647 h 4763"/>
                <a:gd name="T56" fmla="*/ 2147483647 w 4180"/>
                <a:gd name="T57" fmla="*/ 2147483647 h 4763"/>
                <a:gd name="T58" fmla="*/ 2147483647 w 4180"/>
                <a:gd name="T59" fmla="*/ 2147483647 h 4763"/>
                <a:gd name="T60" fmla="*/ 2147483647 w 4180"/>
                <a:gd name="T61" fmla="*/ 2147483647 h 4763"/>
                <a:gd name="T62" fmla="*/ 2147483647 w 4180"/>
                <a:gd name="T63" fmla="*/ 2147483647 h 4763"/>
                <a:gd name="T64" fmla="*/ 2147483647 w 4180"/>
                <a:gd name="T65" fmla="*/ 2147483647 h 4763"/>
                <a:gd name="T66" fmla="*/ 2147483647 w 4180"/>
                <a:gd name="T67" fmla="*/ 2147483647 h 4763"/>
                <a:gd name="T68" fmla="*/ 2147483647 w 4180"/>
                <a:gd name="T69" fmla="*/ 2147483647 h 4763"/>
                <a:gd name="T70" fmla="*/ 2147483647 w 4180"/>
                <a:gd name="T71" fmla="*/ 2147483647 h 4763"/>
                <a:gd name="T72" fmla="*/ 2147483647 w 4180"/>
                <a:gd name="T73" fmla="*/ 2147483647 h 4763"/>
                <a:gd name="T74" fmla="*/ 2147483647 w 4180"/>
                <a:gd name="T75" fmla="*/ 2147483647 h 4763"/>
                <a:gd name="T76" fmla="*/ 2147483647 w 4180"/>
                <a:gd name="T77" fmla="*/ 2147483647 h 4763"/>
                <a:gd name="T78" fmla="*/ 2147483647 w 4180"/>
                <a:gd name="T79" fmla="*/ 2147483647 h 4763"/>
                <a:gd name="T80" fmla="*/ 2147483647 w 4180"/>
                <a:gd name="T81" fmla="*/ 2147483647 h 4763"/>
                <a:gd name="T82" fmla="*/ 2147483647 w 4180"/>
                <a:gd name="T83" fmla="*/ 2147483647 h 4763"/>
                <a:gd name="T84" fmla="*/ 2147483647 w 4180"/>
                <a:gd name="T85" fmla="*/ 2147483647 h 4763"/>
                <a:gd name="T86" fmla="*/ 2147483647 w 4180"/>
                <a:gd name="T87" fmla="*/ 2147483647 h 4763"/>
                <a:gd name="T88" fmla="*/ 2147483647 w 4180"/>
                <a:gd name="T89" fmla="*/ 2147483647 h 4763"/>
                <a:gd name="T90" fmla="*/ 2147483647 w 4180"/>
                <a:gd name="T91" fmla="*/ 2147483647 h 4763"/>
                <a:gd name="T92" fmla="*/ 2147483647 w 4180"/>
                <a:gd name="T93" fmla="*/ 2147483647 h 4763"/>
                <a:gd name="T94" fmla="*/ 2147483647 w 4180"/>
                <a:gd name="T95" fmla="*/ 2147483647 h 4763"/>
                <a:gd name="T96" fmla="*/ 2147483647 w 4180"/>
                <a:gd name="T97" fmla="*/ 2147483647 h 4763"/>
                <a:gd name="T98" fmla="*/ 2147483647 w 4180"/>
                <a:gd name="T99" fmla="*/ 2147483647 h 4763"/>
                <a:gd name="T100" fmla="*/ 2147483647 w 4180"/>
                <a:gd name="T101" fmla="*/ 2147483647 h 4763"/>
                <a:gd name="T102" fmla="*/ 2147483647 w 4180"/>
                <a:gd name="T103" fmla="*/ 2147483647 h 4763"/>
                <a:gd name="T104" fmla="*/ 2147483647 w 4180"/>
                <a:gd name="T105" fmla="*/ 2147483647 h 4763"/>
                <a:gd name="T106" fmla="*/ 0 w 4180"/>
                <a:gd name="T107" fmla="*/ 2147483647 h 4763"/>
                <a:gd name="T108" fmla="*/ 2147483647 w 4180"/>
                <a:gd name="T109" fmla="*/ 2147483647 h 4763"/>
                <a:gd name="T110" fmla="*/ 2147483647 w 4180"/>
                <a:gd name="T111" fmla="*/ 2147483647 h 4763"/>
                <a:gd name="T112" fmla="*/ 2147483647 w 4180"/>
                <a:gd name="T113" fmla="*/ 2147483647 h 476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180"/>
                <a:gd name="T172" fmla="*/ 0 h 4763"/>
                <a:gd name="T173" fmla="*/ 4180 w 4180"/>
                <a:gd name="T174" fmla="*/ 4763 h 476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180" h="4763">
                  <a:moveTo>
                    <a:pt x="1861" y="1508"/>
                  </a:moveTo>
                  <a:lnTo>
                    <a:pt x="1861" y="1508"/>
                  </a:lnTo>
                  <a:lnTo>
                    <a:pt x="1804" y="1509"/>
                  </a:lnTo>
                  <a:lnTo>
                    <a:pt x="1749" y="1512"/>
                  </a:lnTo>
                  <a:lnTo>
                    <a:pt x="1693" y="1517"/>
                  </a:lnTo>
                  <a:lnTo>
                    <a:pt x="1638" y="1524"/>
                  </a:lnTo>
                  <a:lnTo>
                    <a:pt x="1583" y="1533"/>
                  </a:lnTo>
                  <a:lnTo>
                    <a:pt x="1531" y="1544"/>
                  </a:lnTo>
                  <a:lnTo>
                    <a:pt x="1478" y="1557"/>
                  </a:lnTo>
                  <a:lnTo>
                    <a:pt x="1425" y="1571"/>
                  </a:lnTo>
                  <a:lnTo>
                    <a:pt x="1373" y="1588"/>
                  </a:lnTo>
                  <a:lnTo>
                    <a:pt x="1323" y="1607"/>
                  </a:lnTo>
                  <a:lnTo>
                    <a:pt x="1273" y="1626"/>
                  </a:lnTo>
                  <a:lnTo>
                    <a:pt x="1224" y="1647"/>
                  </a:lnTo>
                  <a:lnTo>
                    <a:pt x="1177" y="1670"/>
                  </a:lnTo>
                  <a:lnTo>
                    <a:pt x="1130" y="1696"/>
                  </a:lnTo>
                  <a:lnTo>
                    <a:pt x="1084" y="1722"/>
                  </a:lnTo>
                  <a:lnTo>
                    <a:pt x="1039" y="1750"/>
                  </a:lnTo>
                  <a:lnTo>
                    <a:pt x="916" y="1571"/>
                  </a:lnTo>
                  <a:lnTo>
                    <a:pt x="967" y="1539"/>
                  </a:lnTo>
                  <a:lnTo>
                    <a:pt x="1020" y="1509"/>
                  </a:lnTo>
                  <a:lnTo>
                    <a:pt x="1074" y="1481"/>
                  </a:lnTo>
                  <a:lnTo>
                    <a:pt x="1128" y="1454"/>
                  </a:lnTo>
                  <a:lnTo>
                    <a:pt x="1185" y="1428"/>
                  </a:lnTo>
                  <a:lnTo>
                    <a:pt x="1242" y="1405"/>
                  </a:lnTo>
                  <a:lnTo>
                    <a:pt x="1300" y="1384"/>
                  </a:lnTo>
                  <a:lnTo>
                    <a:pt x="1360" y="1366"/>
                  </a:lnTo>
                  <a:lnTo>
                    <a:pt x="1420" y="1348"/>
                  </a:lnTo>
                  <a:lnTo>
                    <a:pt x="1480" y="1333"/>
                  </a:lnTo>
                  <a:lnTo>
                    <a:pt x="1541" y="1321"/>
                  </a:lnTo>
                  <a:lnTo>
                    <a:pt x="1605" y="1310"/>
                  </a:lnTo>
                  <a:lnTo>
                    <a:pt x="1667" y="1302"/>
                  </a:lnTo>
                  <a:lnTo>
                    <a:pt x="1731" y="1296"/>
                  </a:lnTo>
                  <a:lnTo>
                    <a:pt x="1796" y="1292"/>
                  </a:lnTo>
                  <a:lnTo>
                    <a:pt x="1861" y="1291"/>
                  </a:lnTo>
                  <a:lnTo>
                    <a:pt x="1913" y="1292"/>
                  </a:lnTo>
                  <a:lnTo>
                    <a:pt x="1964" y="1294"/>
                  </a:lnTo>
                  <a:lnTo>
                    <a:pt x="2014" y="1298"/>
                  </a:lnTo>
                  <a:lnTo>
                    <a:pt x="2064" y="1303"/>
                  </a:lnTo>
                  <a:lnTo>
                    <a:pt x="2113" y="1310"/>
                  </a:lnTo>
                  <a:lnTo>
                    <a:pt x="2163" y="1318"/>
                  </a:lnTo>
                  <a:lnTo>
                    <a:pt x="2212" y="1326"/>
                  </a:lnTo>
                  <a:lnTo>
                    <a:pt x="2259" y="1337"/>
                  </a:lnTo>
                  <a:lnTo>
                    <a:pt x="2307" y="1349"/>
                  </a:lnTo>
                  <a:lnTo>
                    <a:pt x="2354" y="1363"/>
                  </a:lnTo>
                  <a:lnTo>
                    <a:pt x="2402" y="1376"/>
                  </a:lnTo>
                  <a:lnTo>
                    <a:pt x="2448" y="1393"/>
                  </a:lnTo>
                  <a:lnTo>
                    <a:pt x="2492" y="1410"/>
                  </a:lnTo>
                  <a:lnTo>
                    <a:pt x="2537" y="1428"/>
                  </a:lnTo>
                  <a:lnTo>
                    <a:pt x="2582" y="1448"/>
                  </a:lnTo>
                  <a:lnTo>
                    <a:pt x="2625" y="1468"/>
                  </a:lnTo>
                  <a:lnTo>
                    <a:pt x="3671" y="0"/>
                  </a:lnTo>
                  <a:lnTo>
                    <a:pt x="4180" y="737"/>
                  </a:lnTo>
                  <a:lnTo>
                    <a:pt x="1946" y="3874"/>
                  </a:lnTo>
                  <a:lnTo>
                    <a:pt x="1216" y="3859"/>
                  </a:lnTo>
                  <a:lnTo>
                    <a:pt x="387" y="2661"/>
                  </a:lnTo>
                  <a:lnTo>
                    <a:pt x="377" y="2704"/>
                  </a:lnTo>
                  <a:lnTo>
                    <a:pt x="368" y="2749"/>
                  </a:lnTo>
                  <a:lnTo>
                    <a:pt x="360" y="2795"/>
                  </a:lnTo>
                  <a:lnTo>
                    <a:pt x="354" y="2841"/>
                  </a:lnTo>
                  <a:lnTo>
                    <a:pt x="349" y="2887"/>
                  </a:lnTo>
                  <a:lnTo>
                    <a:pt x="345" y="2933"/>
                  </a:lnTo>
                  <a:lnTo>
                    <a:pt x="343" y="2980"/>
                  </a:lnTo>
                  <a:lnTo>
                    <a:pt x="343" y="3026"/>
                  </a:lnTo>
                  <a:lnTo>
                    <a:pt x="343" y="3066"/>
                  </a:lnTo>
                  <a:lnTo>
                    <a:pt x="344" y="3105"/>
                  </a:lnTo>
                  <a:lnTo>
                    <a:pt x="347" y="3144"/>
                  </a:lnTo>
                  <a:lnTo>
                    <a:pt x="351" y="3182"/>
                  </a:lnTo>
                  <a:lnTo>
                    <a:pt x="355" y="3220"/>
                  </a:lnTo>
                  <a:lnTo>
                    <a:pt x="360" y="3258"/>
                  </a:lnTo>
                  <a:lnTo>
                    <a:pt x="366" y="3296"/>
                  </a:lnTo>
                  <a:lnTo>
                    <a:pt x="374" y="3332"/>
                  </a:lnTo>
                  <a:lnTo>
                    <a:pt x="382" y="3370"/>
                  </a:lnTo>
                  <a:lnTo>
                    <a:pt x="390" y="3407"/>
                  </a:lnTo>
                  <a:lnTo>
                    <a:pt x="400" y="3442"/>
                  </a:lnTo>
                  <a:lnTo>
                    <a:pt x="410" y="3479"/>
                  </a:lnTo>
                  <a:lnTo>
                    <a:pt x="423" y="3514"/>
                  </a:lnTo>
                  <a:lnTo>
                    <a:pt x="435" y="3549"/>
                  </a:lnTo>
                  <a:lnTo>
                    <a:pt x="448" y="3584"/>
                  </a:lnTo>
                  <a:lnTo>
                    <a:pt x="462" y="3618"/>
                  </a:lnTo>
                  <a:lnTo>
                    <a:pt x="477" y="3652"/>
                  </a:lnTo>
                  <a:lnTo>
                    <a:pt x="493" y="3686"/>
                  </a:lnTo>
                  <a:lnTo>
                    <a:pt x="509" y="3719"/>
                  </a:lnTo>
                  <a:lnTo>
                    <a:pt x="526" y="3751"/>
                  </a:lnTo>
                  <a:lnTo>
                    <a:pt x="543" y="3784"/>
                  </a:lnTo>
                  <a:lnTo>
                    <a:pt x="562" y="3815"/>
                  </a:lnTo>
                  <a:lnTo>
                    <a:pt x="582" y="3846"/>
                  </a:lnTo>
                  <a:lnTo>
                    <a:pt x="601" y="3876"/>
                  </a:lnTo>
                  <a:lnTo>
                    <a:pt x="623" y="3907"/>
                  </a:lnTo>
                  <a:lnTo>
                    <a:pt x="645" y="3935"/>
                  </a:lnTo>
                  <a:lnTo>
                    <a:pt x="666" y="3965"/>
                  </a:lnTo>
                  <a:lnTo>
                    <a:pt x="689" y="3994"/>
                  </a:lnTo>
                  <a:lnTo>
                    <a:pt x="712" y="4021"/>
                  </a:lnTo>
                  <a:lnTo>
                    <a:pt x="737" y="4048"/>
                  </a:lnTo>
                  <a:lnTo>
                    <a:pt x="763" y="4075"/>
                  </a:lnTo>
                  <a:lnTo>
                    <a:pt x="787" y="4101"/>
                  </a:lnTo>
                  <a:lnTo>
                    <a:pt x="814" y="4126"/>
                  </a:lnTo>
                  <a:lnTo>
                    <a:pt x="840" y="4151"/>
                  </a:lnTo>
                  <a:lnTo>
                    <a:pt x="867" y="4175"/>
                  </a:lnTo>
                  <a:lnTo>
                    <a:pt x="895" y="4199"/>
                  </a:lnTo>
                  <a:lnTo>
                    <a:pt x="924" y="4222"/>
                  </a:lnTo>
                  <a:lnTo>
                    <a:pt x="952" y="4244"/>
                  </a:lnTo>
                  <a:lnTo>
                    <a:pt x="982" y="4266"/>
                  </a:lnTo>
                  <a:lnTo>
                    <a:pt x="1012" y="4286"/>
                  </a:lnTo>
                  <a:lnTo>
                    <a:pt x="1043" y="4306"/>
                  </a:lnTo>
                  <a:lnTo>
                    <a:pt x="1074" y="4325"/>
                  </a:lnTo>
                  <a:lnTo>
                    <a:pt x="1105" y="4344"/>
                  </a:lnTo>
                  <a:lnTo>
                    <a:pt x="1138" y="4362"/>
                  </a:lnTo>
                  <a:lnTo>
                    <a:pt x="1170" y="4380"/>
                  </a:lnTo>
                  <a:lnTo>
                    <a:pt x="1203" y="4396"/>
                  </a:lnTo>
                  <a:lnTo>
                    <a:pt x="1237" y="4412"/>
                  </a:lnTo>
                  <a:lnTo>
                    <a:pt x="1271" y="4427"/>
                  </a:lnTo>
                  <a:lnTo>
                    <a:pt x="1304" y="4441"/>
                  </a:lnTo>
                  <a:lnTo>
                    <a:pt x="1340" y="4454"/>
                  </a:lnTo>
                  <a:lnTo>
                    <a:pt x="1375" y="4466"/>
                  </a:lnTo>
                  <a:lnTo>
                    <a:pt x="1410" y="4477"/>
                  </a:lnTo>
                  <a:lnTo>
                    <a:pt x="1445" y="4488"/>
                  </a:lnTo>
                  <a:lnTo>
                    <a:pt x="1482" y="4497"/>
                  </a:lnTo>
                  <a:lnTo>
                    <a:pt x="1518" y="4507"/>
                  </a:lnTo>
                  <a:lnTo>
                    <a:pt x="1555" y="4515"/>
                  </a:lnTo>
                  <a:lnTo>
                    <a:pt x="1593" y="4522"/>
                  </a:lnTo>
                  <a:lnTo>
                    <a:pt x="1629" y="4529"/>
                  </a:lnTo>
                  <a:lnTo>
                    <a:pt x="1667" y="4534"/>
                  </a:lnTo>
                  <a:lnTo>
                    <a:pt x="1707" y="4538"/>
                  </a:lnTo>
                  <a:lnTo>
                    <a:pt x="1745" y="4541"/>
                  </a:lnTo>
                  <a:lnTo>
                    <a:pt x="1783" y="4544"/>
                  </a:lnTo>
                  <a:lnTo>
                    <a:pt x="1822" y="4545"/>
                  </a:lnTo>
                  <a:lnTo>
                    <a:pt x="1861" y="4546"/>
                  </a:lnTo>
                  <a:lnTo>
                    <a:pt x="1900" y="4545"/>
                  </a:lnTo>
                  <a:lnTo>
                    <a:pt x="1940" y="4544"/>
                  </a:lnTo>
                  <a:lnTo>
                    <a:pt x="1978" y="4541"/>
                  </a:lnTo>
                  <a:lnTo>
                    <a:pt x="2017" y="4538"/>
                  </a:lnTo>
                  <a:lnTo>
                    <a:pt x="2055" y="4534"/>
                  </a:lnTo>
                  <a:lnTo>
                    <a:pt x="2093" y="4529"/>
                  </a:lnTo>
                  <a:lnTo>
                    <a:pt x="2131" y="4522"/>
                  </a:lnTo>
                  <a:lnTo>
                    <a:pt x="2167" y="4515"/>
                  </a:lnTo>
                  <a:lnTo>
                    <a:pt x="2204" y="4507"/>
                  </a:lnTo>
                  <a:lnTo>
                    <a:pt x="2240" y="4497"/>
                  </a:lnTo>
                  <a:lnTo>
                    <a:pt x="2277" y="4488"/>
                  </a:lnTo>
                  <a:lnTo>
                    <a:pt x="2313" y="4477"/>
                  </a:lnTo>
                  <a:lnTo>
                    <a:pt x="2349" y="4466"/>
                  </a:lnTo>
                  <a:lnTo>
                    <a:pt x="2384" y="4454"/>
                  </a:lnTo>
                  <a:lnTo>
                    <a:pt x="2418" y="4441"/>
                  </a:lnTo>
                  <a:lnTo>
                    <a:pt x="2453" y="4427"/>
                  </a:lnTo>
                  <a:lnTo>
                    <a:pt x="2487" y="4412"/>
                  </a:lnTo>
                  <a:lnTo>
                    <a:pt x="2519" y="4396"/>
                  </a:lnTo>
                  <a:lnTo>
                    <a:pt x="2553" y="4380"/>
                  </a:lnTo>
                  <a:lnTo>
                    <a:pt x="2586" y="4362"/>
                  </a:lnTo>
                  <a:lnTo>
                    <a:pt x="2617" y="4344"/>
                  </a:lnTo>
                  <a:lnTo>
                    <a:pt x="2649" y="4325"/>
                  </a:lnTo>
                  <a:lnTo>
                    <a:pt x="2679" y="4306"/>
                  </a:lnTo>
                  <a:lnTo>
                    <a:pt x="2710" y="4286"/>
                  </a:lnTo>
                  <a:lnTo>
                    <a:pt x="2740" y="4266"/>
                  </a:lnTo>
                  <a:lnTo>
                    <a:pt x="2770" y="4244"/>
                  </a:lnTo>
                  <a:lnTo>
                    <a:pt x="2798" y="4222"/>
                  </a:lnTo>
                  <a:lnTo>
                    <a:pt x="2827" y="4199"/>
                  </a:lnTo>
                  <a:lnTo>
                    <a:pt x="2855" y="4175"/>
                  </a:lnTo>
                  <a:lnTo>
                    <a:pt x="2882" y="4151"/>
                  </a:lnTo>
                  <a:lnTo>
                    <a:pt x="2909" y="4126"/>
                  </a:lnTo>
                  <a:lnTo>
                    <a:pt x="2935" y="4101"/>
                  </a:lnTo>
                  <a:lnTo>
                    <a:pt x="2961" y="4075"/>
                  </a:lnTo>
                  <a:lnTo>
                    <a:pt x="2985" y="4048"/>
                  </a:lnTo>
                  <a:lnTo>
                    <a:pt x="3010" y="4021"/>
                  </a:lnTo>
                  <a:lnTo>
                    <a:pt x="3033" y="3994"/>
                  </a:lnTo>
                  <a:lnTo>
                    <a:pt x="3056" y="3965"/>
                  </a:lnTo>
                  <a:lnTo>
                    <a:pt x="3079" y="3935"/>
                  </a:lnTo>
                  <a:lnTo>
                    <a:pt x="3100" y="3907"/>
                  </a:lnTo>
                  <a:lnTo>
                    <a:pt x="3121" y="3876"/>
                  </a:lnTo>
                  <a:lnTo>
                    <a:pt x="3141" y="3846"/>
                  </a:lnTo>
                  <a:lnTo>
                    <a:pt x="3160" y="3815"/>
                  </a:lnTo>
                  <a:lnTo>
                    <a:pt x="3179" y="3784"/>
                  </a:lnTo>
                  <a:lnTo>
                    <a:pt x="3197" y="3751"/>
                  </a:lnTo>
                  <a:lnTo>
                    <a:pt x="3214" y="3719"/>
                  </a:lnTo>
                  <a:lnTo>
                    <a:pt x="3230" y="3686"/>
                  </a:lnTo>
                  <a:lnTo>
                    <a:pt x="3245" y="3652"/>
                  </a:lnTo>
                  <a:lnTo>
                    <a:pt x="3260" y="3618"/>
                  </a:lnTo>
                  <a:lnTo>
                    <a:pt x="3275" y="3584"/>
                  </a:lnTo>
                  <a:lnTo>
                    <a:pt x="3287" y="3549"/>
                  </a:lnTo>
                  <a:lnTo>
                    <a:pt x="3300" y="3514"/>
                  </a:lnTo>
                  <a:lnTo>
                    <a:pt x="3312" y="3479"/>
                  </a:lnTo>
                  <a:lnTo>
                    <a:pt x="3323" y="3442"/>
                  </a:lnTo>
                  <a:lnTo>
                    <a:pt x="3332" y="3407"/>
                  </a:lnTo>
                  <a:lnTo>
                    <a:pt x="3342" y="3370"/>
                  </a:lnTo>
                  <a:lnTo>
                    <a:pt x="3350" y="3332"/>
                  </a:lnTo>
                  <a:lnTo>
                    <a:pt x="3356" y="3296"/>
                  </a:lnTo>
                  <a:lnTo>
                    <a:pt x="3362" y="3258"/>
                  </a:lnTo>
                  <a:lnTo>
                    <a:pt x="3367" y="3220"/>
                  </a:lnTo>
                  <a:lnTo>
                    <a:pt x="3373" y="3182"/>
                  </a:lnTo>
                  <a:lnTo>
                    <a:pt x="3375" y="3144"/>
                  </a:lnTo>
                  <a:lnTo>
                    <a:pt x="3378" y="3105"/>
                  </a:lnTo>
                  <a:lnTo>
                    <a:pt x="3379" y="3066"/>
                  </a:lnTo>
                  <a:lnTo>
                    <a:pt x="3379" y="3026"/>
                  </a:lnTo>
                  <a:lnTo>
                    <a:pt x="3379" y="2987"/>
                  </a:lnTo>
                  <a:lnTo>
                    <a:pt x="3378" y="2946"/>
                  </a:lnTo>
                  <a:lnTo>
                    <a:pt x="3375" y="2907"/>
                  </a:lnTo>
                  <a:lnTo>
                    <a:pt x="3371" y="2868"/>
                  </a:lnTo>
                  <a:lnTo>
                    <a:pt x="3367" y="2829"/>
                  </a:lnTo>
                  <a:lnTo>
                    <a:pt x="3362" y="2789"/>
                  </a:lnTo>
                  <a:lnTo>
                    <a:pt x="3355" y="2751"/>
                  </a:lnTo>
                  <a:lnTo>
                    <a:pt x="3347" y="2713"/>
                  </a:lnTo>
                  <a:lnTo>
                    <a:pt x="3339" y="2675"/>
                  </a:lnTo>
                  <a:lnTo>
                    <a:pt x="3329" y="2638"/>
                  </a:lnTo>
                  <a:lnTo>
                    <a:pt x="3320" y="2601"/>
                  </a:lnTo>
                  <a:lnTo>
                    <a:pt x="3308" y="2563"/>
                  </a:lnTo>
                  <a:lnTo>
                    <a:pt x="3296" y="2528"/>
                  </a:lnTo>
                  <a:lnTo>
                    <a:pt x="3283" y="2491"/>
                  </a:lnTo>
                  <a:lnTo>
                    <a:pt x="3268" y="2456"/>
                  </a:lnTo>
                  <a:lnTo>
                    <a:pt x="3255" y="2421"/>
                  </a:lnTo>
                  <a:lnTo>
                    <a:pt x="3398" y="2219"/>
                  </a:lnTo>
                  <a:lnTo>
                    <a:pt x="3421" y="2265"/>
                  </a:lnTo>
                  <a:lnTo>
                    <a:pt x="3443" y="2311"/>
                  </a:lnTo>
                  <a:lnTo>
                    <a:pt x="3463" y="2358"/>
                  </a:lnTo>
                  <a:lnTo>
                    <a:pt x="3482" y="2406"/>
                  </a:lnTo>
                  <a:lnTo>
                    <a:pt x="3500" y="2455"/>
                  </a:lnTo>
                  <a:lnTo>
                    <a:pt x="3516" y="2503"/>
                  </a:lnTo>
                  <a:lnTo>
                    <a:pt x="3531" y="2554"/>
                  </a:lnTo>
                  <a:lnTo>
                    <a:pt x="3545" y="2604"/>
                  </a:lnTo>
                  <a:lnTo>
                    <a:pt x="3557" y="2655"/>
                  </a:lnTo>
                  <a:lnTo>
                    <a:pt x="3568" y="2707"/>
                  </a:lnTo>
                  <a:lnTo>
                    <a:pt x="3576" y="2759"/>
                  </a:lnTo>
                  <a:lnTo>
                    <a:pt x="3584" y="2812"/>
                  </a:lnTo>
                  <a:lnTo>
                    <a:pt x="3589" y="2865"/>
                  </a:lnTo>
                  <a:lnTo>
                    <a:pt x="3593" y="2918"/>
                  </a:lnTo>
                  <a:lnTo>
                    <a:pt x="3596" y="2972"/>
                  </a:lnTo>
                  <a:lnTo>
                    <a:pt x="3596" y="3026"/>
                  </a:lnTo>
                  <a:lnTo>
                    <a:pt x="3596" y="3072"/>
                  </a:lnTo>
                  <a:lnTo>
                    <a:pt x="3595" y="3116"/>
                  </a:lnTo>
                  <a:lnTo>
                    <a:pt x="3592" y="3160"/>
                  </a:lnTo>
                  <a:lnTo>
                    <a:pt x="3588" y="3204"/>
                  </a:lnTo>
                  <a:lnTo>
                    <a:pt x="3583" y="3248"/>
                  </a:lnTo>
                  <a:lnTo>
                    <a:pt x="3577" y="3292"/>
                  </a:lnTo>
                  <a:lnTo>
                    <a:pt x="3569" y="3334"/>
                  </a:lnTo>
                  <a:lnTo>
                    <a:pt x="3561" y="3377"/>
                  </a:lnTo>
                  <a:lnTo>
                    <a:pt x="3553" y="3419"/>
                  </a:lnTo>
                  <a:lnTo>
                    <a:pt x="3542" y="3461"/>
                  </a:lnTo>
                  <a:lnTo>
                    <a:pt x="3531" y="3502"/>
                  </a:lnTo>
                  <a:lnTo>
                    <a:pt x="3519" y="3542"/>
                  </a:lnTo>
                  <a:lnTo>
                    <a:pt x="3505" y="3583"/>
                  </a:lnTo>
                  <a:lnTo>
                    <a:pt x="3492" y="3624"/>
                  </a:lnTo>
                  <a:lnTo>
                    <a:pt x="3476" y="3663"/>
                  </a:lnTo>
                  <a:lnTo>
                    <a:pt x="3461" y="3702"/>
                  </a:lnTo>
                  <a:lnTo>
                    <a:pt x="3443" y="3742"/>
                  </a:lnTo>
                  <a:lnTo>
                    <a:pt x="3426" y="3780"/>
                  </a:lnTo>
                  <a:lnTo>
                    <a:pt x="3407" y="3817"/>
                  </a:lnTo>
                  <a:lnTo>
                    <a:pt x="3388" y="3854"/>
                  </a:lnTo>
                  <a:lnTo>
                    <a:pt x="3367" y="3891"/>
                  </a:lnTo>
                  <a:lnTo>
                    <a:pt x="3346" y="3927"/>
                  </a:lnTo>
                  <a:lnTo>
                    <a:pt x="3324" y="3962"/>
                  </a:lnTo>
                  <a:lnTo>
                    <a:pt x="3301" y="3998"/>
                  </a:lnTo>
                  <a:lnTo>
                    <a:pt x="3277" y="4031"/>
                  </a:lnTo>
                  <a:lnTo>
                    <a:pt x="3252" y="4065"/>
                  </a:lnTo>
                  <a:lnTo>
                    <a:pt x="3226" y="4098"/>
                  </a:lnTo>
                  <a:lnTo>
                    <a:pt x="3201" y="4130"/>
                  </a:lnTo>
                  <a:lnTo>
                    <a:pt x="3174" y="4163"/>
                  </a:lnTo>
                  <a:lnTo>
                    <a:pt x="3147" y="4194"/>
                  </a:lnTo>
                  <a:lnTo>
                    <a:pt x="3118" y="4224"/>
                  </a:lnTo>
                  <a:lnTo>
                    <a:pt x="3088" y="4254"/>
                  </a:lnTo>
                  <a:lnTo>
                    <a:pt x="3058" y="4283"/>
                  </a:lnTo>
                  <a:lnTo>
                    <a:pt x="3029" y="4312"/>
                  </a:lnTo>
                  <a:lnTo>
                    <a:pt x="2998" y="4339"/>
                  </a:lnTo>
                  <a:lnTo>
                    <a:pt x="2965" y="4366"/>
                  </a:lnTo>
                  <a:lnTo>
                    <a:pt x="2933" y="4392"/>
                  </a:lnTo>
                  <a:lnTo>
                    <a:pt x="2900" y="4418"/>
                  </a:lnTo>
                  <a:lnTo>
                    <a:pt x="2866" y="4442"/>
                  </a:lnTo>
                  <a:lnTo>
                    <a:pt x="2831" y="4466"/>
                  </a:lnTo>
                  <a:lnTo>
                    <a:pt x="2797" y="4489"/>
                  </a:lnTo>
                  <a:lnTo>
                    <a:pt x="2762" y="4511"/>
                  </a:lnTo>
                  <a:lnTo>
                    <a:pt x="2725" y="4533"/>
                  </a:lnTo>
                  <a:lnTo>
                    <a:pt x="2689" y="4553"/>
                  </a:lnTo>
                  <a:lnTo>
                    <a:pt x="2651" y="4573"/>
                  </a:lnTo>
                  <a:lnTo>
                    <a:pt x="2614" y="4591"/>
                  </a:lnTo>
                  <a:lnTo>
                    <a:pt x="2575" y="4609"/>
                  </a:lnTo>
                  <a:lnTo>
                    <a:pt x="2537" y="4626"/>
                  </a:lnTo>
                  <a:lnTo>
                    <a:pt x="2498" y="4642"/>
                  </a:lnTo>
                  <a:lnTo>
                    <a:pt x="2458" y="4657"/>
                  </a:lnTo>
                  <a:lnTo>
                    <a:pt x="2418" y="4671"/>
                  </a:lnTo>
                  <a:lnTo>
                    <a:pt x="2377" y="4684"/>
                  </a:lnTo>
                  <a:lnTo>
                    <a:pt x="2337" y="4697"/>
                  </a:lnTo>
                  <a:lnTo>
                    <a:pt x="2295" y="4707"/>
                  </a:lnTo>
                  <a:lnTo>
                    <a:pt x="2254" y="4718"/>
                  </a:lnTo>
                  <a:lnTo>
                    <a:pt x="2211" y="4728"/>
                  </a:lnTo>
                  <a:lnTo>
                    <a:pt x="2169" y="4736"/>
                  </a:lnTo>
                  <a:lnTo>
                    <a:pt x="2125" y="4743"/>
                  </a:lnTo>
                  <a:lnTo>
                    <a:pt x="2082" y="4748"/>
                  </a:lnTo>
                  <a:lnTo>
                    <a:pt x="2039" y="4754"/>
                  </a:lnTo>
                  <a:lnTo>
                    <a:pt x="1995" y="4758"/>
                  </a:lnTo>
                  <a:lnTo>
                    <a:pt x="1950" y="4760"/>
                  </a:lnTo>
                  <a:lnTo>
                    <a:pt x="1906" y="4762"/>
                  </a:lnTo>
                  <a:lnTo>
                    <a:pt x="1861" y="4763"/>
                  </a:lnTo>
                  <a:lnTo>
                    <a:pt x="1816" y="4762"/>
                  </a:lnTo>
                  <a:lnTo>
                    <a:pt x="1772" y="4760"/>
                  </a:lnTo>
                  <a:lnTo>
                    <a:pt x="1728" y="4758"/>
                  </a:lnTo>
                  <a:lnTo>
                    <a:pt x="1684" y="4754"/>
                  </a:lnTo>
                  <a:lnTo>
                    <a:pt x="1640" y="4748"/>
                  </a:lnTo>
                  <a:lnTo>
                    <a:pt x="1597" y="4743"/>
                  </a:lnTo>
                  <a:lnTo>
                    <a:pt x="1554" y="4736"/>
                  </a:lnTo>
                  <a:lnTo>
                    <a:pt x="1512" y="4728"/>
                  </a:lnTo>
                  <a:lnTo>
                    <a:pt x="1470" y="4718"/>
                  </a:lnTo>
                  <a:lnTo>
                    <a:pt x="1428" y="4707"/>
                  </a:lnTo>
                  <a:lnTo>
                    <a:pt x="1386" y="4697"/>
                  </a:lnTo>
                  <a:lnTo>
                    <a:pt x="1345" y="4684"/>
                  </a:lnTo>
                  <a:lnTo>
                    <a:pt x="1304" y="4671"/>
                  </a:lnTo>
                  <a:lnTo>
                    <a:pt x="1265" y="4657"/>
                  </a:lnTo>
                  <a:lnTo>
                    <a:pt x="1224" y="4642"/>
                  </a:lnTo>
                  <a:lnTo>
                    <a:pt x="1185" y="4626"/>
                  </a:lnTo>
                  <a:lnTo>
                    <a:pt x="1147" y="4609"/>
                  </a:lnTo>
                  <a:lnTo>
                    <a:pt x="1109" y="4591"/>
                  </a:lnTo>
                  <a:lnTo>
                    <a:pt x="1071" y="4573"/>
                  </a:lnTo>
                  <a:lnTo>
                    <a:pt x="1033" y="4553"/>
                  </a:lnTo>
                  <a:lnTo>
                    <a:pt x="997" y="4533"/>
                  </a:lnTo>
                  <a:lnTo>
                    <a:pt x="962" y="4511"/>
                  </a:lnTo>
                  <a:lnTo>
                    <a:pt x="926" y="4489"/>
                  </a:lnTo>
                  <a:lnTo>
                    <a:pt x="891" y="4466"/>
                  </a:lnTo>
                  <a:lnTo>
                    <a:pt x="856" y="4442"/>
                  </a:lnTo>
                  <a:lnTo>
                    <a:pt x="824" y="4418"/>
                  </a:lnTo>
                  <a:lnTo>
                    <a:pt x="790" y="4392"/>
                  </a:lnTo>
                  <a:lnTo>
                    <a:pt x="757" y="4366"/>
                  </a:lnTo>
                  <a:lnTo>
                    <a:pt x="726" y="4339"/>
                  </a:lnTo>
                  <a:lnTo>
                    <a:pt x="695" y="4312"/>
                  </a:lnTo>
                  <a:lnTo>
                    <a:pt x="664" y="4283"/>
                  </a:lnTo>
                  <a:lnTo>
                    <a:pt x="634" y="4254"/>
                  </a:lnTo>
                  <a:lnTo>
                    <a:pt x="605" y="4224"/>
                  </a:lnTo>
                  <a:lnTo>
                    <a:pt x="577" y="4194"/>
                  </a:lnTo>
                  <a:lnTo>
                    <a:pt x="549" y="4163"/>
                  </a:lnTo>
                  <a:lnTo>
                    <a:pt x="523" y="4130"/>
                  </a:lnTo>
                  <a:lnTo>
                    <a:pt x="496" y="4098"/>
                  </a:lnTo>
                  <a:lnTo>
                    <a:pt x="470" y="4065"/>
                  </a:lnTo>
                  <a:lnTo>
                    <a:pt x="446" y="4031"/>
                  </a:lnTo>
                  <a:lnTo>
                    <a:pt x="423" y="3998"/>
                  </a:lnTo>
                  <a:lnTo>
                    <a:pt x="400" y="3962"/>
                  </a:lnTo>
                  <a:lnTo>
                    <a:pt x="377" y="3927"/>
                  </a:lnTo>
                  <a:lnTo>
                    <a:pt x="356" y="3891"/>
                  </a:lnTo>
                  <a:lnTo>
                    <a:pt x="336" y="3854"/>
                  </a:lnTo>
                  <a:lnTo>
                    <a:pt x="316" y="3817"/>
                  </a:lnTo>
                  <a:lnTo>
                    <a:pt x="297" y="3780"/>
                  </a:lnTo>
                  <a:lnTo>
                    <a:pt x="279" y="3742"/>
                  </a:lnTo>
                  <a:lnTo>
                    <a:pt x="263" y="3702"/>
                  </a:lnTo>
                  <a:lnTo>
                    <a:pt x="247" y="3663"/>
                  </a:lnTo>
                  <a:lnTo>
                    <a:pt x="232" y="3624"/>
                  </a:lnTo>
                  <a:lnTo>
                    <a:pt x="217" y="3583"/>
                  </a:lnTo>
                  <a:lnTo>
                    <a:pt x="205" y="3542"/>
                  </a:lnTo>
                  <a:lnTo>
                    <a:pt x="192" y="3502"/>
                  </a:lnTo>
                  <a:lnTo>
                    <a:pt x="180" y="3461"/>
                  </a:lnTo>
                  <a:lnTo>
                    <a:pt x="171" y="3419"/>
                  </a:lnTo>
                  <a:lnTo>
                    <a:pt x="161" y="3377"/>
                  </a:lnTo>
                  <a:lnTo>
                    <a:pt x="153" y="3334"/>
                  </a:lnTo>
                  <a:lnTo>
                    <a:pt x="146" y="3292"/>
                  </a:lnTo>
                  <a:lnTo>
                    <a:pt x="140" y="3248"/>
                  </a:lnTo>
                  <a:lnTo>
                    <a:pt x="135" y="3204"/>
                  </a:lnTo>
                  <a:lnTo>
                    <a:pt x="131" y="3160"/>
                  </a:lnTo>
                  <a:lnTo>
                    <a:pt x="129" y="3116"/>
                  </a:lnTo>
                  <a:lnTo>
                    <a:pt x="126" y="3072"/>
                  </a:lnTo>
                  <a:lnTo>
                    <a:pt x="126" y="3026"/>
                  </a:lnTo>
                  <a:lnTo>
                    <a:pt x="126" y="2988"/>
                  </a:lnTo>
                  <a:lnTo>
                    <a:pt x="127" y="2949"/>
                  </a:lnTo>
                  <a:lnTo>
                    <a:pt x="130" y="2911"/>
                  </a:lnTo>
                  <a:lnTo>
                    <a:pt x="133" y="2872"/>
                  </a:lnTo>
                  <a:lnTo>
                    <a:pt x="137" y="2834"/>
                  </a:lnTo>
                  <a:lnTo>
                    <a:pt x="141" y="2796"/>
                  </a:lnTo>
                  <a:lnTo>
                    <a:pt x="146" y="2758"/>
                  </a:lnTo>
                  <a:lnTo>
                    <a:pt x="153" y="2722"/>
                  </a:lnTo>
                  <a:lnTo>
                    <a:pt x="160" y="2684"/>
                  </a:lnTo>
                  <a:lnTo>
                    <a:pt x="168" y="2647"/>
                  </a:lnTo>
                  <a:lnTo>
                    <a:pt x="176" y="2610"/>
                  </a:lnTo>
                  <a:lnTo>
                    <a:pt x="186" y="2575"/>
                  </a:lnTo>
                  <a:lnTo>
                    <a:pt x="206" y="2503"/>
                  </a:lnTo>
                  <a:lnTo>
                    <a:pt x="230" y="2433"/>
                  </a:lnTo>
                  <a:lnTo>
                    <a:pt x="0" y="2100"/>
                  </a:lnTo>
                  <a:lnTo>
                    <a:pt x="511" y="1382"/>
                  </a:lnTo>
                  <a:lnTo>
                    <a:pt x="1583" y="2931"/>
                  </a:lnTo>
                  <a:lnTo>
                    <a:pt x="2498" y="1647"/>
                  </a:lnTo>
                  <a:lnTo>
                    <a:pt x="2461" y="1631"/>
                  </a:lnTo>
                  <a:lnTo>
                    <a:pt x="2425" y="1616"/>
                  </a:lnTo>
                  <a:lnTo>
                    <a:pt x="2387" y="1601"/>
                  </a:lnTo>
                  <a:lnTo>
                    <a:pt x="2349" y="1588"/>
                  </a:lnTo>
                  <a:lnTo>
                    <a:pt x="2309" y="1575"/>
                  </a:lnTo>
                  <a:lnTo>
                    <a:pt x="2272" y="1565"/>
                  </a:lnTo>
                  <a:lnTo>
                    <a:pt x="2232" y="1554"/>
                  </a:lnTo>
                  <a:lnTo>
                    <a:pt x="2192" y="1544"/>
                  </a:lnTo>
                  <a:lnTo>
                    <a:pt x="2152" y="1536"/>
                  </a:lnTo>
                  <a:lnTo>
                    <a:pt x="2112" y="1528"/>
                  </a:lnTo>
                  <a:lnTo>
                    <a:pt x="2071" y="1523"/>
                  </a:lnTo>
                  <a:lnTo>
                    <a:pt x="2029" y="1517"/>
                  </a:lnTo>
                  <a:lnTo>
                    <a:pt x="1988" y="1513"/>
                  </a:lnTo>
                  <a:lnTo>
                    <a:pt x="1946" y="1510"/>
                  </a:lnTo>
                  <a:lnTo>
                    <a:pt x="1904" y="1509"/>
                  </a:lnTo>
                  <a:lnTo>
                    <a:pt x="1861" y="15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885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0CC9F-385A-4D1D-B9EB-A594E1F7A1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1588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>
                <a:solidFill>
                  <a:srgbClr val="808080"/>
                </a:solidFill>
              </a:rPr>
              <a:pPr/>
              <a:t>3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CDCFCF-169C-4296-BA5B-EDB8322C91FA}"/>
              </a:ext>
            </a:extLst>
          </p:cNvPr>
          <p:cNvSpPr txBox="1"/>
          <p:nvPr/>
        </p:nvSpPr>
        <p:spPr>
          <a:xfrm>
            <a:off x="252249" y="0"/>
            <a:ext cx="8120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Definisi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3400" b="1" i="1" dirty="0">
                <a:solidFill>
                  <a:schemeClr val="bg1"/>
                </a:solidFill>
                <a:latin typeface="Candara" panose="020E0502030303020204" pitchFamily="34" charset="0"/>
              </a:rPr>
              <a:t>Data Analytic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dalam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Pengawasan</a:t>
            </a:r>
            <a:endParaRPr lang="en-US" sz="3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F0C63-76B7-4B6B-A2D9-20F46C64E40F}"/>
              </a:ext>
            </a:extLst>
          </p:cNvPr>
          <p:cNvSpPr txBox="1"/>
          <p:nvPr/>
        </p:nvSpPr>
        <p:spPr>
          <a:xfrm>
            <a:off x="947057" y="1997839"/>
            <a:ext cx="102978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/>
              <a:t>KEP-201/IJ/2021</a:t>
            </a:r>
          </a:p>
          <a:p>
            <a:pPr algn="just"/>
            <a:r>
              <a:rPr lang="en-US" sz="3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proses </a:t>
            </a:r>
            <a:r>
              <a:rPr lang="en-US" sz="36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menguji</a:t>
            </a:r>
            <a:r>
              <a:rPr lang="en-US" sz="3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fakta</a:t>
            </a:r>
            <a:r>
              <a:rPr lang="en-US" sz="3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untuk</a:t>
            </a:r>
            <a:r>
              <a:rPr lang="en-US" sz="3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mengambil</a:t>
            </a:r>
            <a:r>
              <a:rPr lang="en-US" sz="3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kesimpulan</a:t>
            </a:r>
            <a:r>
              <a:rPr lang="en-US" sz="3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tentang</a:t>
            </a:r>
            <a:r>
              <a:rPr lang="en-US" sz="3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data (</a:t>
            </a:r>
            <a:r>
              <a:rPr lang="en-US" sz="3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elektronis</a:t>
            </a:r>
            <a:r>
              <a:rPr lang="en-US" sz="3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) dan </a:t>
            </a:r>
            <a:r>
              <a:rPr lang="en-US" sz="3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informasi</a:t>
            </a:r>
            <a:r>
              <a:rPr lang="en-US" sz="3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3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terkandung</a:t>
            </a:r>
            <a:r>
              <a:rPr lang="en-US" sz="3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di </a:t>
            </a:r>
            <a:r>
              <a:rPr lang="en-US" sz="3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dalamnya</a:t>
            </a:r>
            <a:r>
              <a:rPr lang="en-US" sz="3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didukung</a:t>
            </a:r>
            <a:r>
              <a:rPr lang="en-US" sz="3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3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bantuan</a:t>
            </a:r>
            <a:r>
              <a:rPr lang="en-US" sz="3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sistem</a:t>
            </a:r>
            <a:r>
              <a:rPr lang="en-US" sz="3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36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perangkat</a:t>
            </a:r>
            <a:r>
              <a:rPr lang="en-US" sz="3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lunak</a:t>
            </a:r>
            <a:r>
              <a:rPr lang="en-US" sz="36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khusus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294438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5087A-5AAD-49E1-B050-46C40A321167}"/>
              </a:ext>
            </a:extLst>
          </p:cNvPr>
          <p:cNvGrpSpPr/>
          <p:nvPr/>
        </p:nvGrpSpPr>
        <p:grpSpPr>
          <a:xfrm>
            <a:off x="87489" y="1126273"/>
            <a:ext cx="7965940" cy="5037421"/>
            <a:chOff x="852940" y="1392020"/>
            <a:chExt cx="7252540" cy="45862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9341B4-846B-467C-B4A0-F4105A3A1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940" y="1392020"/>
              <a:ext cx="7252540" cy="458628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C11A81-7DCE-47DC-ABDE-85E98BD9078E}"/>
                </a:ext>
              </a:extLst>
            </p:cNvPr>
            <p:cNvSpPr/>
            <p:nvPr/>
          </p:nvSpPr>
          <p:spPr>
            <a:xfrm>
              <a:off x="2944906" y="3375212"/>
              <a:ext cx="1769125" cy="189603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856C03D6-D67C-41EE-9311-7877D8434C52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i="1" dirty="0"/>
              <a:t>Test of Design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4E98041-DAF8-1A83-3E65-44731E49A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690145"/>
              </p:ext>
            </p:extLst>
          </p:nvPr>
        </p:nvGraphicFramePr>
        <p:xfrm>
          <a:off x="8308622" y="1126273"/>
          <a:ext cx="3714044" cy="5342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9878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9E83213-1A2F-47F5-9EB3-3CEF430E554B}"/>
              </a:ext>
            </a:extLst>
          </p:cNvPr>
          <p:cNvGrpSpPr/>
          <p:nvPr/>
        </p:nvGrpSpPr>
        <p:grpSpPr>
          <a:xfrm>
            <a:off x="1260964" y="996175"/>
            <a:ext cx="9269726" cy="5394325"/>
            <a:chOff x="457201" y="1232244"/>
            <a:chExt cx="8229598" cy="47890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6B4B39-F681-4B67-BAE8-2DD9BAF6EF67}"/>
                </a:ext>
              </a:extLst>
            </p:cNvPr>
            <p:cNvSpPr/>
            <p:nvPr/>
          </p:nvSpPr>
          <p:spPr>
            <a:xfrm>
              <a:off x="457201" y="1583191"/>
              <a:ext cx="2674639" cy="4438097"/>
            </a:xfrm>
            <a:prstGeom prst="rect">
              <a:avLst/>
            </a:prstGeom>
            <a:solidFill>
              <a:srgbClr val="29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548640" rIns="36000"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000" dirty="0" err="1">
                  <a:latin typeface="Tw Cen MT" panose="020B0602020104020603" pitchFamily="34" charset="0"/>
                </a:rPr>
                <a:t>Metode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latin typeface="Tw Cen MT" panose="020B0602020104020603" pitchFamily="34" charset="0"/>
                </a:rPr>
                <a:t>pengujian</a:t>
              </a:r>
              <a:r>
                <a:rPr lang="en-US" sz="2000" dirty="0">
                  <a:latin typeface="Tw Cen MT" panose="020B0602020104020603" pitchFamily="34" charset="0"/>
                </a:rPr>
                <a:t> yang paling </a:t>
              </a:r>
              <a:r>
                <a:rPr lang="en-US" sz="2000" dirty="0" err="1">
                  <a:latin typeface="Tw Cen MT" panose="020B0602020104020603" pitchFamily="34" charset="0"/>
                </a:rPr>
                <a:t>direkomendasikan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000" dirty="0" err="1">
                  <a:latin typeface="Tw Cen MT" panose="020B0602020104020603" pitchFamily="34" charset="0"/>
                </a:rPr>
                <a:t>Terutama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latin typeface="Tw Cen MT" panose="020B0602020104020603" pitchFamily="34" charset="0"/>
                </a:rPr>
                <a:t>apabila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latin typeface="Tw Cen MT" panose="020B0602020104020603" pitchFamily="34" charset="0"/>
                </a:rPr>
                <a:t>aplikasi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latin typeface="Tw Cen MT" panose="020B0602020104020603" pitchFamily="34" charset="0"/>
                </a:rPr>
                <a:t>menggunakan</a:t>
              </a:r>
              <a:r>
                <a:rPr lang="en-US" sz="2000" dirty="0">
                  <a:latin typeface="Tw Cen MT" panose="020B0602020104020603" pitchFamily="34" charset="0"/>
                </a:rPr>
                <a:t> virtual machine.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000" dirty="0" err="1">
                  <a:latin typeface="Tw Cen MT" panose="020B0602020104020603" pitchFamily="34" charset="0"/>
                </a:rPr>
                <a:t>Kemudahan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latin typeface="Tw Cen MT" panose="020B0602020104020603" pitchFamily="34" charset="0"/>
                </a:rPr>
                <a:t>pengujian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latin typeface="Tw Cen MT" panose="020B0602020104020603" pitchFamily="34" charset="0"/>
                </a:rPr>
                <a:t>pengendalian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latin typeface="Tw Cen MT" panose="020B0602020104020603" pitchFamily="34" charset="0"/>
                </a:rPr>
                <a:t>aplikasi</a:t>
              </a:r>
              <a:r>
                <a:rPr lang="en-US" sz="2000" dirty="0">
                  <a:latin typeface="Tw Cen MT" panose="020B0602020104020603" pitchFamily="34" charset="0"/>
                </a:rPr>
                <a:t> dan </a:t>
              </a:r>
              <a:r>
                <a:rPr lang="en-US" sz="2000" dirty="0" err="1">
                  <a:latin typeface="Tw Cen MT" panose="020B0602020104020603" pitchFamily="34" charset="0"/>
                </a:rPr>
                <a:t>analisis</a:t>
              </a:r>
              <a:r>
                <a:rPr lang="en-US" sz="2000" dirty="0">
                  <a:latin typeface="Tw Cen MT" panose="020B0602020104020603" pitchFamily="34" charset="0"/>
                </a:rPr>
                <a:t> data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2000" dirty="0" err="1">
                  <a:latin typeface="Tw Cen MT" panose="020B0602020104020603" pitchFamily="34" charset="0"/>
                </a:rPr>
                <a:t>Namun</a:t>
              </a:r>
              <a:r>
                <a:rPr lang="en-US" sz="2000" dirty="0">
                  <a:latin typeface="Tw Cen MT" panose="020B0602020104020603" pitchFamily="34" charset="0"/>
                </a:rPr>
                <a:t>, proses cloning  </a:t>
              </a:r>
              <a:r>
                <a:rPr lang="en-US" sz="2000" dirty="0" err="1">
                  <a:latin typeface="Tw Cen MT" panose="020B0602020104020603" pitchFamily="34" charset="0"/>
                </a:rPr>
                <a:t>sering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latin typeface="Tw Cen MT" panose="020B0602020104020603" pitchFamily="34" charset="0"/>
                </a:rPr>
                <a:t>gagal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latin typeface="Tw Cen MT" panose="020B0602020104020603" pitchFamily="34" charset="0"/>
                </a:rPr>
                <a:t>apabila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latin typeface="Tw Cen MT" panose="020B0602020104020603" pitchFamily="34" charset="0"/>
                </a:rPr>
                <a:t>dijalankan</a:t>
              </a:r>
              <a:r>
                <a:rPr lang="en-US" sz="2000" dirty="0">
                  <a:latin typeface="Tw Cen MT" panose="020B0602020104020603" pitchFamily="34" charset="0"/>
                </a:rPr>
                <a:t> pada </a:t>
              </a:r>
              <a:r>
                <a:rPr lang="en-US" sz="2000" dirty="0" err="1">
                  <a:latin typeface="Tw Cen MT" panose="020B0602020104020603" pitchFamily="34" charset="0"/>
                </a:rPr>
                <a:t>mesin</a:t>
              </a:r>
              <a:r>
                <a:rPr lang="en-US" sz="2000" dirty="0"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latin typeface="Tw Cen MT" panose="020B0602020104020603" pitchFamily="34" charset="0"/>
                </a:rPr>
                <a:t>fisik</a:t>
              </a:r>
              <a:r>
                <a:rPr lang="en-US" sz="2000" dirty="0">
                  <a:latin typeface="Tw Cen MT" panose="020B0602020104020603" pitchFamily="34" charset="0"/>
                </a:rPr>
                <a:t>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5DB91B-5F00-4586-8F3C-1F327C23871D}"/>
                </a:ext>
              </a:extLst>
            </p:cNvPr>
            <p:cNvSpPr/>
            <p:nvPr/>
          </p:nvSpPr>
          <p:spPr>
            <a:xfrm>
              <a:off x="3392627" y="1583191"/>
              <a:ext cx="2547525" cy="4438097"/>
            </a:xfrm>
            <a:prstGeom prst="rect">
              <a:avLst/>
            </a:prstGeom>
            <a:solidFill>
              <a:srgbClr val="16A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548640" rIns="36000" rtlCol="0" anchor="t"/>
            <a:lstStyle/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Bila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kondisi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lingkungan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pengembangan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/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pengujian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serupa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dengan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lingkungan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produksi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. 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Konfigurasi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,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versi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sistem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terkadang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tidak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identik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dengan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100" i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live system/production</a:t>
              </a:r>
              <a:r>
                <a:rPr lang="en-US" sz="21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.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sz="2100" i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Data dummy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FA27B9-5E35-439F-B349-72021B5CE108}"/>
                </a:ext>
              </a:extLst>
            </p:cNvPr>
            <p:cNvSpPr/>
            <p:nvPr/>
          </p:nvSpPr>
          <p:spPr>
            <a:xfrm>
              <a:off x="6155484" y="1583191"/>
              <a:ext cx="2531315" cy="4438097"/>
            </a:xfrm>
            <a:prstGeom prst="rect">
              <a:avLst/>
            </a:prstGeom>
            <a:solidFill>
              <a:srgbClr val="C0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548640" rIns="36000" rtlCol="0" anchor="t"/>
            <a:lstStyle/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Alternatif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terakhir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apabila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dua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alternatif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sebelumnya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tidak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dapat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dijalankan</a:t>
              </a:r>
              <a:endParaRPr lang="en-US" sz="20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Pengujian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dilakukan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dengan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hati-hati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dengan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memperhatikan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peak time 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Pengelola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sistem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melakukan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reviu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atas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sintaks</a:t>
              </a:r>
              <a:r>
                <a:rPr lang="en-US" sz="2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/script </a:t>
              </a:r>
              <a:r>
                <a:rPr lang="en-US" sz="2000" dirty="0" err="1">
                  <a:solidFill>
                    <a:prstClr val="white"/>
                  </a:solidFill>
                  <a:latin typeface="Tw Cen MT" panose="020B0602020104020603" pitchFamily="34" charset="0"/>
                </a:rPr>
                <a:t>pengujian</a:t>
              </a:r>
              <a:endParaRPr lang="en-US" sz="20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C63790F0-AB7E-4D15-B463-DBF59A3EA0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09081" y="1232244"/>
              <a:ext cx="716017" cy="716017"/>
              <a:chOff x="1382806" y="3668806"/>
              <a:chExt cx="3025588" cy="302558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F280E4D-2826-423F-9477-9A26001F27B3}"/>
                  </a:ext>
                </a:extLst>
              </p:cNvPr>
              <p:cNvSpPr/>
              <p:nvPr/>
            </p:nvSpPr>
            <p:spPr>
              <a:xfrm>
                <a:off x="1382806" y="3668806"/>
                <a:ext cx="3025588" cy="3025588"/>
              </a:xfrm>
              <a:prstGeom prst="rect">
                <a:avLst/>
              </a:pr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547548BC-E546-4207-B115-FEA4F68F9293}"/>
                  </a:ext>
                </a:extLst>
              </p:cNvPr>
              <p:cNvSpPr/>
              <p:nvPr/>
            </p:nvSpPr>
            <p:spPr>
              <a:xfrm>
                <a:off x="2338093" y="4265700"/>
                <a:ext cx="1180970" cy="1933171"/>
              </a:xfrm>
              <a:custGeom>
                <a:avLst/>
                <a:gdLst/>
                <a:ahLst/>
                <a:cxnLst/>
                <a:rect l="l" t="t" r="r" b="b"/>
                <a:pathLst>
                  <a:path w="1180970" h="1933171">
                    <a:moveTo>
                      <a:pt x="634994" y="0"/>
                    </a:moveTo>
                    <a:cubicBezTo>
                      <a:pt x="672579" y="0"/>
                      <a:pt x="702993" y="742"/>
                      <a:pt x="726237" y="2226"/>
                    </a:cubicBezTo>
                    <a:cubicBezTo>
                      <a:pt x="749481" y="3709"/>
                      <a:pt x="767037" y="6182"/>
                      <a:pt x="778906" y="9644"/>
                    </a:cubicBezTo>
                    <a:cubicBezTo>
                      <a:pt x="790775" y="13106"/>
                      <a:pt x="798688" y="17804"/>
                      <a:pt x="802644" y="23738"/>
                    </a:cubicBezTo>
                    <a:cubicBezTo>
                      <a:pt x="806600" y="29673"/>
                      <a:pt x="808579" y="37091"/>
                      <a:pt x="808579" y="45993"/>
                    </a:cubicBezTo>
                    <a:lnTo>
                      <a:pt x="808579" y="1631994"/>
                    </a:lnTo>
                    <a:lnTo>
                      <a:pt x="1121624" y="1631994"/>
                    </a:lnTo>
                    <a:cubicBezTo>
                      <a:pt x="1130526" y="1631994"/>
                      <a:pt x="1138686" y="1634714"/>
                      <a:pt x="1146104" y="1640154"/>
                    </a:cubicBezTo>
                    <a:cubicBezTo>
                      <a:pt x="1153523" y="1645594"/>
                      <a:pt x="1159952" y="1654248"/>
                      <a:pt x="1165392" y="1666117"/>
                    </a:cubicBezTo>
                    <a:cubicBezTo>
                      <a:pt x="1170832" y="1677986"/>
                      <a:pt x="1174788" y="1693564"/>
                      <a:pt x="1177261" y="1712852"/>
                    </a:cubicBezTo>
                    <a:cubicBezTo>
                      <a:pt x="1179733" y="1732139"/>
                      <a:pt x="1180970" y="1756124"/>
                      <a:pt x="1180970" y="1784808"/>
                    </a:cubicBezTo>
                    <a:cubicBezTo>
                      <a:pt x="1180970" y="1812502"/>
                      <a:pt x="1179486" y="1835993"/>
                      <a:pt x="1176519" y="1855280"/>
                    </a:cubicBezTo>
                    <a:cubicBezTo>
                      <a:pt x="1173552" y="1874567"/>
                      <a:pt x="1169348" y="1889898"/>
                      <a:pt x="1163908" y="1901273"/>
                    </a:cubicBezTo>
                    <a:cubicBezTo>
                      <a:pt x="1158468" y="1912647"/>
                      <a:pt x="1152286" y="1920807"/>
                      <a:pt x="1145363" y="1925753"/>
                    </a:cubicBezTo>
                    <a:cubicBezTo>
                      <a:pt x="1138439" y="1930698"/>
                      <a:pt x="1130526" y="1933171"/>
                      <a:pt x="1121624" y="1933171"/>
                    </a:cubicBezTo>
                    <a:lnTo>
                      <a:pt x="62312" y="1933171"/>
                    </a:lnTo>
                    <a:cubicBezTo>
                      <a:pt x="54400" y="1933171"/>
                      <a:pt x="46982" y="1930698"/>
                      <a:pt x="40058" y="1925753"/>
                    </a:cubicBezTo>
                    <a:cubicBezTo>
                      <a:pt x="33134" y="1920807"/>
                      <a:pt x="26953" y="1912647"/>
                      <a:pt x="21513" y="1901273"/>
                    </a:cubicBezTo>
                    <a:cubicBezTo>
                      <a:pt x="16073" y="1889898"/>
                      <a:pt x="11869" y="1874567"/>
                      <a:pt x="8902" y="1855280"/>
                    </a:cubicBezTo>
                    <a:cubicBezTo>
                      <a:pt x="5934" y="1835993"/>
                      <a:pt x="4451" y="1812502"/>
                      <a:pt x="4451" y="1784808"/>
                    </a:cubicBezTo>
                    <a:cubicBezTo>
                      <a:pt x="4451" y="1756124"/>
                      <a:pt x="5687" y="1732139"/>
                      <a:pt x="8160" y="1712852"/>
                    </a:cubicBezTo>
                    <a:cubicBezTo>
                      <a:pt x="10633" y="1693564"/>
                      <a:pt x="14589" y="1677986"/>
                      <a:pt x="20029" y="1666117"/>
                    </a:cubicBezTo>
                    <a:cubicBezTo>
                      <a:pt x="25469" y="1654248"/>
                      <a:pt x="31651" y="1645594"/>
                      <a:pt x="38574" y="1640154"/>
                    </a:cubicBezTo>
                    <a:cubicBezTo>
                      <a:pt x="45498" y="1634714"/>
                      <a:pt x="53411" y="1631994"/>
                      <a:pt x="62312" y="1631994"/>
                    </a:cubicBezTo>
                    <a:lnTo>
                      <a:pt x="419867" y="1631994"/>
                    </a:lnTo>
                    <a:lnTo>
                      <a:pt x="419867" y="382777"/>
                    </a:lnTo>
                    <a:lnTo>
                      <a:pt x="111272" y="553394"/>
                    </a:lnTo>
                    <a:cubicBezTo>
                      <a:pt x="88523" y="564274"/>
                      <a:pt x="69978" y="570951"/>
                      <a:pt x="55636" y="573423"/>
                    </a:cubicBezTo>
                    <a:cubicBezTo>
                      <a:pt x="41294" y="575896"/>
                      <a:pt x="29920" y="572929"/>
                      <a:pt x="21513" y="564522"/>
                    </a:cubicBezTo>
                    <a:cubicBezTo>
                      <a:pt x="13105" y="556114"/>
                      <a:pt x="7418" y="541525"/>
                      <a:pt x="4451" y="520755"/>
                    </a:cubicBezTo>
                    <a:cubicBezTo>
                      <a:pt x="1484" y="499984"/>
                      <a:pt x="0" y="470806"/>
                      <a:pt x="0" y="433220"/>
                    </a:cubicBezTo>
                    <a:cubicBezTo>
                      <a:pt x="0" y="409482"/>
                      <a:pt x="494" y="389948"/>
                      <a:pt x="1484" y="374617"/>
                    </a:cubicBezTo>
                    <a:cubicBezTo>
                      <a:pt x="2473" y="359286"/>
                      <a:pt x="4945" y="346181"/>
                      <a:pt x="8902" y="335301"/>
                    </a:cubicBezTo>
                    <a:cubicBezTo>
                      <a:pt x="12858" y="324421"/>
                      <a:pt x="18298" y="315519"/>
                      <a:pt x="25222" y="308595"/>
                    </a:cubicBezTo>
                    <a:cubicBezTo>
                      <a:pt x="32145" y="301672"/>
                      <a:pt x="41542" y="294254"/>
                      <a:pt x="53411" y="286341"/>
                    </a:cubicBezTo>
                    <a:lnTo>
                      <a:pt x="465860" y="19288"/>
                    </a:lnTo>
                    <a:cubicBezTo>
                      <a:pt x="470805" y="15331"/>
                      <a:pt x="476987" y="12117"/>
                      <a:pt x="484405" y="9644"/>
                    </a:cubicBezTo>
                    <a:cubicBezTo>
                      <a:pt x="491823" y="7171"/>
                      <a:pt x="501467" y="5193"/>
                      <a:pt x="513336" y="3709"/>
                    </a:cubicBezTo>
                    <a:cubicBezTo>
                      <a:pt x="525205" y="2226"/>
                      <a:pt x="540783" y="1237"/>
                      <a:pt x="560070" y="742"/>
                    </a:cubicBezTo>
                    <a:cubicBezTo>
                      <a:pt x="579358" y="248"/>
                      <a:pt x="604332" y="0"/>
                      <a:pt x="6349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4FD29434-2A25-45D5-8928-1D182BA3882E}"/>
                  </a:ext>
                </a:extLst>
              </p:cNvPr>
              <p:cNvSpPr/>
              <p:nvPr/>
            </p:nvSpPr>
            <p:spPr>
              <a:xfrm>
                <a:off x="2361975" y="4296064"/>
                <a:ext cx="2046419" cy="2398330"/>
              </a:xfrm>
              <a:custGeom>
                <a:avLst/>
                <a:gdLst>
                  <a:gd name="connsiteX0" fmla="*/ 395986 w 2046419"/>
                  <a:gd name="connsiteY0" fmla="*/ 352414 h 2398330"/>
                  <a:gd name="connsiteX1" fmla="*/ 395987 w 2046419"/>
                  <a:gd name="connsiteY1" fmla="*/ 879025 h 2398330"/>
                  <a:gd name="connsiteX2" fmla="*/ 0 w 2046419"/>
                  <a:gd name="connsiteY2" fmla="*/ 535520 h 2398330"/>
                  <a:gd name="connsiteX3" fmla="*/ 12468 w 2046419"/>
                  <a:gd name="connsiteY3" fmla="*/ 542690 h 2398330"/>
                  <a:gd name="connsiteX4" fmla="*/ 31755 w 2046419"/>
                  <a:gd name="connsiteY4" fmla="*/ 543060 h 2398330"/>
                  <a:gd name="connsiteX5" fmla="*/ 87391 w 2046419"/>
                  <a:gd name="connsiteY5" fmla="*/ 523032 h 2398330"/>
                  <a:gd name="connsiteX6" fmla="*/ 780529 w 2046419"/>
                  <a:gd name="connsiteY6" fmla="*/ 0 h 2398330"/>
                  <a:gd name="connsiteX7" fmla="*/ 2046419 w 2046419"/>
                  <a:gd name="connsiteY7" fmla="*/ 1098117 h 2398330"/>
                  <a:gd name="connsiteX8" fmla="*/ 2046419 w 2046419"/>
                  <a:gd name="connsiteY8" fmla="*/ 2398330 h 2398330"/>
                  <a:gd name="connsiteX9" fmla="*/ 599559 w 2046419"/>
                  <a:gd name="connsiteY9" fmla="*/ 2398330 h 2398330"/>
                  <a:gd name="connsiteX10" fmla="*/ 22023 w 2046419"/>
                  <a:gd name="connsiteY10" fmla="*/ 1897337 h 2398330"/>
                  <a:gd name="connsiteX11" fmla="*/ 38430 w 2046419"/>
                  <a:gd name="connsiteY11" fmla="*/ 1902806 h 2398330"/>
                  <a:gd name="connsiteX12" fmla="*/ 1097742 w 2046419"/>
                  <a:gd name="connsiteY12" fmla="*/ 1902806 h 2398330"/>
                  <a:gd name="connsiteX13" fmla="*/ 1121481 w 2046419"/>
                  <a:gd name="connsiteY13" fmla="*/ 1895388 h 2398330"/>
                  <a:gd name="connsiteX14" fmla="*/ 1140026 w 2046419"/>
                  <a:gd name="connsiteY14" fmla="*/ 1870908 h 2398330"/>
                  <a:gd name="connsiteX15" fmla="*/ 1152637 w 2046419"/>
                  <a:gd name="connsiteY15" fmla="*/ 1824915 h 2398330"/>
                  <a:gd name="connsiteX16" fmla="*/ 1157088 w 2046419"/>
                  <a:gd name="connsiteY16" fmla="*/ 1754443 h 2398330"/>
                  <a:gd name="connsiteX17" fmla="*/ 1153379 w 2046419"/>
                  <a:gd name="connsiteY17" fmla="*/ 1682487 h 2398330"/>
                  <a:gd name="connsiteX18" fmla="*/ 1141510 w 2046419"/>
                  <a:gd name="connsiteY18" fmla="*/ 1635752 h 2398330"/>
                  <a:gd name="connsiteX19" fmla="*/ 1122222 w 2046419"/>
                  <a:gd name="connsiteY19" fmla="*/ 1609789 h 2398330"/>
                  <a:gd name="connsiteX20" fmla="*/ 1097742 w 2046419"/>
                  <a:gd name="connsiteY20" fmla="*/ 1601629 h 2398330"/>
                  <a:gd name="connsiteX21" fmla="*/ 784697 w 2046419"/>
                  <a:gd name="connsiteY21" fmla="*/ 1601629 h 2398330"/>
                  <a:gd name="connsiteX22" fmla="*/ 784697 w 2046419"/>
                  <a:gd name="connsiteY22" fmla="*/ 15628 h 239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046419" h="2398330">
                    <a:moveTo>
                      <a:pt x="395986" y="352414"/>
                    </a:moveTo>
                    <a:lnTo>
                      <a:pt x="395987" y="879025"/>
                    </a:lnTo>
                    <a:lnTo>
                      <a:pt x="0" y="535520"/>
                    </a:lnTo>
                    <a:lnTo>
                      <a:pt x="12468" y="542690"/>
                    </a:lnTo>
                    <a:cubicBezTo>
                      <a:pt x="18154" y="544173"/>
                      <a:pt x="24585" y="544297"/>
                      <a:pt x="31755" y="543060"/>
                    </a:cubicBezTo>
                    <a:cubicBezTo>
                      <a:pt x="46097" y="540588"/>
                      <a:pt x="64642" y="533911"/>
                      <a:pt x="87391" y="523032"/>
                    </a:cubicBezTo>
                    <a:close/>
                    <a:moveTo>
                      <a:pt x="780529" y="0"/>
                    </a:moveTo>
                    <a:lnTo>
                      <a:pt x="2046419" y="1098117"/>
                    </a:lnTo>
                    <a:lnTo>
                      <a:pt x="2046419" y="2398330"/>
                    </a:lnTo>
                    <a:lnTo>
                      <a:pt x="599559" y="2398330"/>
                    </a:lnTo>
                    <a:lnTo>
                      <a:pt x="22023" y="1897337"/>
                    </a:lnTo>
                    <a:lnTo>
                      <a:pt x="38430" y="1902806"/>
                    </a:lnTo>
                    <a:lnTo>
                      <a:pt x="1097742" y="1902806"/>
                    </a:lnTo>
                    <a:cubicBezTo>
                      <a:pt x="1106644" y="1902806"/>
                      <a:pt x="1114557" y="1900333"/>
                      <a:pt x="1121481" y="1895388"/>
                    </a:cubicBezTo>
                    <a:cubicBezTo>
                      <a:pt x="1128404" y="1890442"/>
                      <a:pt x="1134586" y="1882282"/>
                      <a:pt x="1140026" y="1870908"/>
                    </a:cubicBezTo>
                    <a:cubicBezTo>
                      <a:pt x="1145466" y="1859533"/>
                      <a:pt x="1149670" y="1844202"/>
                      <a:pt x="1152637" y="1824915"/>
                    </a:cubicBezTo>
                    <a:cubicBezTo>
                      <a:pt x="1155604" y="1805628"/>
                      <a:pt x="1157088" y="1782137"/>
                      <a:pt x="1157088" y="1754443"/>
                    </a:cubicBezTo>
                    <a:cubicBezTo>
                      <a:pt x="1157088" y="1725759"/>
                      <a:pt x="1155851" y="1701774"/>
                      <a:pt x="1153379" y="1682487"/>
                    </a:cubicBezTo>
                    <a:cubicBezTo>
                      <a:pt x="1150906" y="1663199"/>
                      <a:pt x="1146950" y="1647621"/>
                      <a:pt x="1141510" y="1635752"/>
                    </a:cubicBezTo>
                    <a:cubicBezTo>
                      <a:pt x="1136070" y="1623883"/>
                      <a:pt x="1129641" y="1615229"/>
                      <a:pt x="1122222" y="1609789"/>
                    </a:cubicBezTo>
                    <a:cubicBezTo>
                      <a:pt x="1114804" y="1604349"/>
                      <a:pt x="1106644" y="1601629"/>
                      <a:pt x="1097742" y="1601629"/>
                    </a:cubicBezTo>
                    <a:lnTo>
                      <a:pt x="784697" y="1601629"/>
                    </a:lnTo>
                    <a:lnTo>
                      <a:pt x="784697" y="1562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</p:grpSp>
        <p:grpSp>
          <p:nvGrpSpPr>
            <p:cNvPr id="9" name="Group 17">
              <a:extLst>
                <a:ext uri="{FF2B5EF4-FFF2-40B4-BE49-F238E27FC236}">
                  <a16:creationId xmlns:a16="http://schemas.microsoft.com/office/drawing/2014/main" id="{88D280B6-73F2-4809-81C4-DE99E1C43E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9012" y="1232244"/>
              <a:ext cx="716017" cy="716017"/>
              <a:chOff x="1382807" y="174388"/>
              <a:chExt cx="3025589" cy="302558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350A9C-2C83-4D9A-A7F2-B87D7A5D3A8D}"/>
                  </a:ext>
                </a:extLst>
              </p:cNvPr>
              <p:cNvSpPr/>
              <p:nvPr/>
            </p:nvSpPr>
            <p:spPr>
              <a:xfrm>
                <a:off x="1382807" y="174388"/>
                <a:ext cx="3025588" cy="3025588"/>
              </a:xfrm>
              <a:prstGeom prst="rect">
                <a:avLst/>
              </a:prstGeom>
              <a:solidFill>
                <a:srgbClr val="16A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1A037ADE-FF80-4399-AB13-9E0CA4754B20}"/>
                  </a:ext>
                </a:extLst>
              </p:cNvPr>
              <p:cNvSpPr/>
              <p:nvPr/>
            </p:nvSpPr>
            <p:spPr>
              <a:xfrm>
                <a:off x="2249080" y="750510"/>
                <a:ext cx="1287791" cy="1953942"/>
              </a:xfrm>
              <a:custGeom>
                <a:avLst/>
                <a:gdLst/>
                <a:ahLst/>
                <a:cxnLst/>
                <a:rect l="l" t="t" r="r" b="b"/>
                <a:pathLst>
                  <a:path w="1287791" h="1953942">
                    <a:moveTo>
                      <a:pt x="615707" y="0"/>
                    </a:moveTo>
                    <a:cubicBezTo>
                      <a:pt x="715605" y="0"/>
                      <a:pt x="802891" y="12611"/>
                      <a:pt x="877568" y="37833"/>
                    </a:cubicBezTo>
                    <a:cubicBezTo>
                      <a:pt x="952244" y="63055"/>
                      <a:pt x="1014309" y="98167"/>
                      <a:pt x="1063763" y="143171"/>
                    </a:cubicBezTo>
                    <a:cubicBezTo>
                      <a:pt x="1113217" y="188174"/>
                      <a:pt x="1150061" y="241585"/>
                      <a:pt x="1174294" y="303403"/>
                    </a:cubicBezTo>
                    <a:cubicBezTo>
                      <a:pt x="1198526" y="365221"/>
                      <a:pt x="1210642" y="431737"/>
                      <a:pt x="1210642" y="502951"/>
                    </a:cubicBezTo>
                    <a:cubicBezTo>
                      <a:pt x="1210642" y="565264"/>
                      <a:pt x="1204708" y="626587"/>
                      <a:pt x="1192839" y="686921"/>
                    </a:cubicBezTo>
                    <a:cubicBezTo>
                      <a:pt x="1180970" y="747256"/>
                      <a:pt x="1156243" y="812288"/>
                      <a:pt x="1118657" y="882019"/>
                    </a:cubicBezTo>
                    <a:cubicBezTo>
                      <a:pt x="1081072" y="951749"/>
                      <a:pt x="1028156" y="1028898"/>
                      <a:pt x="959909" y="1113465"/>
                    </a:cubicBezTo>
                    <a:cubicBezTo>
                      <a:pt x="891662" y="1198032"/>
                      <a:pt x="801161" y="1296199"/>
                      <a:pt x="688405" y="1407966"/>
                    </a:cubicBezTo>
                    <a:lnTo>
                      <a:pt x="464376" y="1637928"/>
                    </a:lnTo>
                    <a:lnTo>
                      <a:pt x="1221028" y="1637928"/>
                    </a:lnTo>
                    <a:cubicBezTo>
                      <a:pt x="1230919" y="1637928"/>
                      <a:pt x="1240068" y="1640896"/>
                      <a:pt x="1248475" y="1646830"/>
                    </a:cubicBezTo>
                    <a:cubicBezTo>
                      <a:pt x="1256882" y="1652765"/>
                      <a:pt x="1264053" y="1661914"/>
                      <a:pt x="1269988" y="1674277"/>
                    </a:cubicBezTo>
                    <a:cubicBezTo>
                      <a:pt x="1275922" y="1686641"/>
                      <a:pt x="1280373" y="1702961"/>
                      <a:pt x="1283340" y="1723237"/>
                    </a:cubicBezTo>
                    <a:cubicBezTo>
                      <a:pt x="1286308" y="1743513"/>
                      <a:pt x="1287791" y="1767499"/>
                      <a:pt x="1287791" y="1795193"/>
                    </a:cubicBezTo>
                    <a:cubicBezTo>
                      <a:pt x="1287791" y="1823877"/>
                      <a:pt x="1286555" y="1848357"/>
                      <a:pt x="1284082" y="1868633"/>
                    </a:cubicBezTo>
                    <a:cubicBezTo>
                      <a:pt x="1281609" y="1888909"/>
                      <a:pt x="1277900" y="1905476"/>
                      <a:pt x="1272955" y="1918335"/>
                    </a:cubicBezTo>
                    <a:cubicBezTo>
                      <a:pt x="1268010" y="1931193"/>
                      <a:pt x="1261580" y="1940342"/>
                      <a:pt x="1253668" y="1945782"/>
                    </a:cubicBezTo>
                    <a:cubicBezTo>
                      <a:pt x="1245755" y="1951222"/>
                      <a:pt x="1236853" y="1953942"/>
                      <a:pt x="1226962" y="1953942"/>
                    </a:cubicBezTo>
                    <a:lnTo>
                      <a:pt x="123141" y="1953942"/>
                    </a:lnTo>
                    <a:cubicBezTo>
                      <a:pt x="101382" y="1953942"/>
                      <a:pt x="82589" y="1951963"/>
                      <a:pt x="66764" y="1948007"/>
                    </a:cubicBezTo>
                    <a:cubicBezTo>
                      <a:pt x="50938" y="1944051"/>
                      <a:pt x="38080" y="1936385"/>
                      <a:pt x="28189" y="1925011"/>
                    </a:cubicBezTo>
                    <a:cubicBezTo>
                      <a:pt x="18298" y="1913636"/>
                      <a:pt x="11127" y="1897069"/>
                      <a:pt x="6676" y="1875309"/>
                    </a:cubicBezTo>
                    <a:cubicBezTo>
                      <a:pt x="2226" y="1853549"/>
                      <a:pt x="0" y="1825360"/>
                      <a:pt x="0" y="1790742"/>
                    </a:cubicBezTo>
                    <a:cubicBezTo>
                      <a:pt x="0" y="1758103"/>
                      <a:pt x="1484" y="1730161"/>
                      <a:pt x="4451" y="1706917"/>
                    </a:cubicBezTo>
                    <a:cubicBezTo>
                      <a:pt x="7418" y="1683674"/>
                      <a:pt x="12858" y="1662903"/>
                      <a:pt x="20771" y="1644605"/>
                    </a:cubicBezTo>
                    <a:cubicBezTo>
                      <a:pt x="28684" y="1626307"/>
                      <a:pt x="38822" y="1608503"/>
                      <a:pt x="51185" y="1591194"/>
                    </a:cubicBezTo>
                    <a:cubicBezTo>
                      <a:pt x="63549" y="1573885"/>
                      <a:pt x="79622" y="1554845"/>
                      <a:pt x="99403" y="1534074"/>
                    </a:cubicBezTo>
                    <a:lnTo>
                      <a:pt x="431737" y="1178003"/>
                    </a:lnTo>
                    <a:cubicBezTo>
                      <a:pt x="498005" y="1108767"/>
                      <a:pt x="551416" y="1045713"/>
                      <a:pt x="591969" y="988840"/>
                    </a:cubicBezTo>
                    <a:cubicBezTo>
                      <a:pt x="632521" y="931968"/>
                      <a:pt x="664172" y="880041"/>
                      <a:pt x="686921" y="833059"/>
                    </a:cubicBezTo>
                    <a:cubicBezTo>
                      <a:pt x="709670" y="786077"/>
                      <a:pt x="725248" y="742805"/>
                      <a:pt x="733655" y="703241"/>
                    </a:cubicBezTo>
                    <a:cubicBezTo>
                      <a:pt x="742063" y="663678"/>
                      <a:pt x="746266" y="626092"/>
                      <a:pt x="746266" y="590485"/>
                    </a:cubicBezTo>
                    <a:cubicBezTo>
                      <a:pt x="746266" y="557845"/>
                      <a:pt x="741074" y="526936"/>
                      <a:pt x="730688" y="497758"/>
                    </a:cubicBezTo>
                    <a:cubicBezTo>
                      <a:pt x="720303" y="468580"/>
                      <a:pt x="704972" y="443111"/>
                      <a:pt x="684696" y="421351"/>
                    </a:cubicBezTo>
                    <a:cubicBezTo>
                      <a:pt x="664419" y="399591"/>
                      <a:pt x="638950" y="382530"/>
                      <a:pt x="608289" y="370166"/>
                    </a:cubicBezTo>
                    <a:cubicBezTo>
                      <a:pt x="577627" y="357802"/>
                      <a:pt x="541525" y="351621"/>
                      <a:pt x="499984" y="351621"/>
                    </a:cubicBezTo>
                    <a:cubicBezTo>
                      <a:pt x="441627" y="351621"/>
                      <a:pt x="389948" y="359039"/>
                      <a:pt x="344944" y="373875"/>
                    </a:cubicBezTo>
                    <a:cubicBezTo>
                      <a:pt x="299941" y="388711"/>
                      <a:pt x="260377" y="405279"/>
                      <a:pt x="226254" y="423577"/>
                    </a:cubicBezTo>
                    <a:cubicBezTo>
                      <a:pt x="192130" y="441875"/>
                      <a:pt x="163694" y="458689"/>
                      <a:pt x="140945" y="474020"/>
                    </a:cubicBezTo>
                    <a:cubicBezTo>
                      <a:pt x="118196" y="489351"/>
                      <a:pt x="100392" y="497017"/>
                      <a:pt x="87534" y="497017"/>
                    </a:cubicBezTo>
                    <a:cubicBezTo>
                      <a:pt x="78633" y="497017"/>
                      <a:pt x="70967" y="494049"/>
                      <a:pt x="64538" y="488115"/>
                    </a:cubicBezTo>
                    <a:cubicBezTo>
                      <a:pt x="58109" y="482180"/>
                      <a:pt x="52916" y="472289"/>
                      <a:pt x="48960" y="458442"/>
                    </a:cubicBezTo>
                    <a:cubicBezTo>
                      <a:pt x="45004" y="444595"/>
                      <a:pt x="41789" y="426049"/>
                      <a:pt x="39316" y="402806"/>
                    </a:cubicBezTo>
                    <a:cubicBezTo>
                      <a:pt x="36844" y="379562"/>
                      <a:pt x="35607" y="351126"/>
                      <a:pt x="35607" y="317497"/>
                    </a:cubicBezTo>
                    <a:cubicBezTo>
                      <a:pt x="35607" y="294748"/>
                      <a:pt x="36349" y="275708"/>
                      <a:pt x="37833" y="260377"/>
                    </a:cubicBezTo>
                    <a:cubicBezTo>
                      <a:pt x="39316" y="245047"/>
                      <a:pt x="41542" y="231694"/>
                      <a:pt x="44509" y="220319"/>
                    </a:cubicBezTo>
                    <a:cubicBezTo>
                      <a:pt x="47476" y="208945"/>
                      <a:pt x="51433" y="199054"/>
                      <a:pt x="56378" y="190647"/>
                    </a:cubicBezTo>
                    <a:cubicBezTo>
                      <a:pt x="61324" y="182240"/>
                      <a:pt x="69978" y="172101"/>
                      <a:pt x="82342" y="160232"/>
                    </a:cubicBezTo>
                    <a:cubicBezTo>
                      <a:pt x="94705" y="148363"/>
                      <a:pt x="117454" y="133280"/>
                      <a:pt x="150589" y="114982"/>
                    </a:cubicBezTo>
                    <a:cubicBezTo>
                      <a:pt x="183723" y="96684"/>
                      <a:pt x="224523" y="78880"/>
                      <a:pt x="272988" y="61571"/>
                    </a:cubicBezTo>
                    <a:cubicBezTo>
                      <a:pt x="321453" y="44262"/>
                      <a:pt x="374864" y="29673"/>
                      <a:pt x="433220" y="17804"/>
                    </a:cubicBezTo>
                    <a:cubicBezTo>
                      <a:pt x="491576" y="5935"/>
                      <a:pt x="552405" y="0"/>
                      <a:pt x="6157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1A8C55-43D3-4FDA-9CB1-F992583C6617}"/>
                  </a:ext>
                </a:extLst>
              </p:cNvPr>
              <p:cNvSpPr txBox="1"/>
              <p:nvPr/>
            </p:nvSpPr>
            <p:spPr>
              <a:xfrm>
                <a:off x="2292711" y="898530"/>
                <a:ext cx="2115685" cy="2301447"/>
              </a:xfrm>
              <a:custGeom>
                <a:avLst/>
                <a:gdLst>
                  <a:gd name="connsiteX0" fmla="*/ 456353 w 2115685"/>
                  <a:gd name="connsiteY0" fmla="*/ 203601 h 2301447"/>
                  <a:gd name="connsiteX1" fmla="*/ 564658 w 2115685"/>
                  <a:gd name="connsiteY1" fmla="*/ 222146 h 2301447"/>
                  <a:gd name="connsiteX2" fmla="*/ 641065 w 2115685"/>
                  <a:gd name="connsiteY2" fmla="*/ 273331 h 2301447"/>
                  <a:gd name="connsiteX3" fmla="*/ 687057 w 2115685"/>
                  <a:gd name="connsiteY3" fmla="*/ 349738 h 2301447"/>
                  <a:gd name="connsiteX4" fmla="*/ 702635 w 2115685"/>
                  <a:gd name="connsiteY4" fmla="*/ 442465 h 2301447"/>
                  <a:gd name="connsiteX5" fmla="*/ 690024 w 2115685"/>
                  <a:gd name="connsiteY5" fmla="*/ 555221 h 2301447"/>
                  <a:gd name="connsiteX6" fmla="*/ 643290 w 2115685"/>
                  <a:gd name="connsiteY6" fmla="*/ 685039 h 2301447"/>
                  <a:gd name="connsiteX7" fmla="*/ 602490 w 2115685"/>
                  <a:gd name="connsiteY7" fmla="*/ 759221 h 2301447"/>
                  <a:gd name="connsiteX8" fmla="*/ 567532 w 2115685"/>
                  <a:gd name="connsiteY8" fmla="*/ 811898 h 2301447"/>
                  <a:gd name="connsiteX9" fmla="*/ 25852 w 2115685"/>
                  <a:gd name="connsiteY9" fmla="*/ 342009 h 2301447"/>
                  <a:gd name="connsiteX10" fmla="*/ 43903 w 2115685"/>
                  <a:gd name="connsiteY10" fmla="*/ 348997 h 2301447"/>
                  <a:gd name="connsiteX11" fmla="*/ 97314 w 2115685"/>
                  <a:gd name="connsiteY11" fmla="*/ 326000 h 2301447"/>
                  <a:gd name="connsiteX12" fmla="*/ 182623 w 2115685"/>
                  <a:gd name="connsiteY12" fmla="*/ 275557 h 2301447"/>
                  <a:gd name="connsiteX13" fmla="*/ 301313 w 2115685"/>
                  <a:gd name="connsiteY13" fmla="*/ 225855 h 2301447"/>
                  <a:gd name="connsiteX14" fmla="*/ 456353 w 2115685"/>
                  <a:gd name="connsiteY14" fmla="*/ 203601 h 2301447"/>
                  <a:gd name="connsiteX15" fmla="*/ 1024383 w 2115685"/>
                  <a:gd name="connsiteY15" fmla="*/ 0 h 2301447"/>
                  <a:gd name="connsiteX16" fmla="*/ 2115685 w 2115685"/>
                  <a:gd name="connsiteY16" fmla="*/ 946668 h 2301447"/>
                  <a:gd name="connsiteX17" fmla="*/ 2115685 w 2115685"/>
                  <a:gd name="connsiteY17" fmla="*/ 2301447 h 2301447"/>
                  <a:gd name="connsiteX18" fmla="*/ 593970 w 2115685"/>
                  <a:gd name="connsiteY18" fmla="*/ 2301447 h 2301447"/>
                  <a:gd name="connsiteX19" fmla="*/ 0 w 2115685"/>
                  <a:gd name="connsiteY19" fmla="*/ 1786198 h 2301447"/>
                  <a:gd name="connsiteX20" fmla="*/ 23133 w 2115685"/>
                  <a:gd name="connsiteY20" fmla="*/ 1799988 h 2301447"/>
                  <a:gd name="connsiteX21" fmla="*/ 79510 w 2115685"/>
                  <a:gd name="connsiteY21" fmla="*/ 1805923 h 2301447"/>
                  <a:gd name="connsiteX22" fmla="*/ 1183331 w 2115685"/>
                  <a:gd name="connsiteY22" fmla="*/ 1805923 h 2301447"/>
                  <a:gd name="connsiteX23" fmla="*/ 1210037 w 2115685"/>
                  <a:gd name="connsiteY23" fmla="*/ 1797763 h 2301447"/>
                  <a:gd name="connsiteX24" fmla="*/ 1229324 w 2115685"/>
                  <a:gd name="connsiteY24" fmla="*/ 1770316 h 2301447"/>
                  <a:gd name="connsiteX25" fmla="*/ 1240451 w 2115685"/>
                  <a:gd name="connsiteY25" fmla="*/ 1720614 h 2301447"/>
                  <a:gd name="connsiteX26" fmla="*/ 1244160 w 2115685"/>
                  <a:gd name="connsiteY26" fmla="*/ 1647174 h 2301447"/>
                  <a:gd name="connsiteX27" fmla="*/ 1239709 w 2115685"/>
                  <a:gd name="connsiteY27" fmla="*/ 1575218 h 2301447"/>
                  <a:gd name="connsiteX28" fmla="*/ 1226357 w 2115685"/>
                  <a:gd name="connsiteY28" fmla="*/ 1526258 h 2301447"/>
                  <a:gd name="connsiteX29" fmla="*/ 1204844 w 2115685"/>
                  <a:gd name="connsiteY29" fmla="*/ 1498811 h 2301447"/>
                  <a:gd name="connsiteX30" fmla="*/ 1177397 w 2115685"/>
                  <a:gd name="connsiteY30" fmla="*/ 1489909 h 2301447"/>
                  <a:gd name="connsiteX31" fmla="*/ 420745 w 2115685"/>
                  <a:gd name="connsiteY31" fmla="*/ 1489909 h 2301447"/>
                  <a:gd name="connsiteX32" fmla="*/ 644774 w 2115685"/>
                  <a:gd name="connsiteY32" fmla="*/ 1259947 h 2301447"/>
                  <a:gd name="connsiteX33" fmla="*/ 916278 w 2115685"/>
                  <a:gd name="connsiteY33" fmla="*/ 965446 h 2301447"/>
                  <a:gd name="connsiteX34" fmla="*/ 1075026 w 2115685"/>
                  <a:gd name="connsiteY34" fmla="*/ 734000 h 2301447"/>
                  <a:gd name="connsiteX35" fmla="*/ 1149208 w 2115685"/>
                  <a:gd name="connsiteY35" fmla="*/ 538902 h 2301447"/>
                  <a:gd name="connsiteX36" fmla="*/ 1167011 w 2115685"/>
                  <a:gd name="connsiteY36" fmla="*/ 354932 h 2301447"/>
                  <a:gd name="connsiteX37" fmla="*/ 1130663 w 2115685"/>
                  <a:gd name="connsiteY37" fmla="*/ 155384 h 2301447"/>
                  <a:gd name="connsiteX38" fmla="*/ 1084855 w 2115685"/>
                  <a:gd name="connsiteY38" fmla="*/ 68962 h 230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115685" h="2301447">
                    <a:moveTo>
                      <a:pt x="456353" y="203601"/>
                    </a:moveTo>
                    <a:cubicBezTo>
                      <a:pt x="497894" y="203601"/>
                      <a:pt x="533996" y="209782"/>
                      <a:pt x="564658" y="222146"/>
                    </a:cubicBezTo>
                    <a:cubicBezTo>
                      <a:pt x="595319" y="234510"/>
                      <a:pt x="620788" y="251571"/>
                      <a:pt x="641065" y="273331"/>
                    </a:cubicBezTo>
                    <a:cubicBezTo>
                      <a:pt x="661341" y="295091"/>
                      <a:pt x="676672" y="320560"/>
                      <a:pt x="687057" y="349738"/>
                    </a:cubicBezTo>
                    <a:cubicBezTo>
                      <a:pt x="697443" y="378916"/>
                      <a:pt x="702635" y="409825"/>
                      <a:pt x="702635" y="442465"/>
                    </a:cubicBezTo>
                    <a:cubicBezTo>
                      <a:pt x="702635" y="478072"/>
                      <a:pt x="698432" y="515658"/>
                      <a:pt x="690024" y="555221"/>
                    </a:cubicBezTo>
                    <a:cubicBezTo>
                      <a:pt x="681617" y="594785"/>
                      <a:pt x="666039" y="638057"/>
                      <a:pt x="643290" y="685039"/>
                    </a:cubicBezTo>
                    <a:cubicBezTo>
                      <a:pt x="631916" y="708530"/>
                      <a:pt x="618316" y="733257"/>
                      <a:pt x="602490" y="759221"/>
                    </a:cubicBezTo>
                    <a:lnTo>
                      <a:pt x="567532" y="811898"/>
                    </a:lnTo>
                    <a:lnTo>
                      <a:pt x="25852" y="342009"/>
                    </a:lnTo>
                    <a:lnTo>
                      <a:pt x="43903" y="348997"/>
                    </a:lnTo>
                    <a:cubicBezTo>
                      <a:pt x="56761" y="348997"/>
                      <a:pt x="74565" y="341331"/>
                      <a:pt x="97314" y="326000"/>
                    </a:cubicBezTo>
                    <a:cubicBezTo>
                      <a:pt x="120063" y="310669"/>
                      <a:pt x="148499" y="293855"/>
                      <a:pt x="182623" y="275557"/>
                    </a:cubicBezTo>
                    <a:cubicBezTo>
                      <a:pt x="216746" y="257259"/>
                      <a:pt x="256310" y="240691"/>
                      <a:pt x="301313" y="225855"/>
                    </a:cubicBezTo>
                    <a:cubicBezTo>
                      <a:pt x="346317" y="211019"/>
                      <a:pt x="397996" y="203601"/>
                      <a:pt x="456353" y="203601"/>
                    </a:cubicBezTo>
                    <a:close/>
                    <a:moveTo>
                      <a:pt x="1024383" y="0"/>
                    </a:moveTo>
                    <a:lnTo>
                      <a:pt x="2115685" y="946668"/>
                    </a:lnTo>
                    <a:lnTo>
                      <a:pt x="2115685" y="2301447"/>
                    </a:lnTo>
                    <a:lnTo>
                      <a:pt x="593970" y="2301447"/>
                    </a:lnTo>
                    <a:lnTo>
                      <a:pt x="0" y="1786198"/>
                    </a:lnTo>
                    <a:lnTo>
                      <a:pt x="23133" y="1799988"/>
                    </a:lnTo>
                    <a:cubicBezTo>
                      <a:pt x="38958" y="1803944"/>
                      <a:pt x="57751" y="1805923"/>
                      <a:pt x="79510" y="1805923"/>
                    </a:cubicBezTo>
                    <a:lnTo>
                      <a:pt x="1183331" y="1805923"/>
                    </a:lnTo>
                    <a:cubicBezTo>
                      <a:pt x="1193222" y="1805923"/>
                      <a:pt x="1202124" y="1803203"/>
                      <a:pt x="1210037" y="1797763"/>
                    </a:cubicBezTo>
                    <a:cubicBezTo>
                      <a:pt x="1217949" y="1792323"/>
                      <a:pt x="1224379" y="1783174"/>
                      <a:pt x="1229324" y="1770316"/>
                    </a:cubicBezTo>
                    <a:cubicBezTo>
                      <a:pt x="1234269" y="1757457"/>
                      <a:pt x="1237978" y="1740890"/>
                      <a:pt x="1240451" y="1720614"/>
                    </a:cubicBezTo>
                    <a:cubicBezTo>
                      <a:pt x="1242924" y="1700338"/>
                      <a:pt x="1244160" y="1675858"/>
                      <a:pt x="1244160" y="1647174"/>
                    </a:cubicBezTo>
                    <a:cubicBezTo>
                      <a:pt x="1244160" y="1619480"/>
                      <a:pt x="1242677" y="1595494"/>
                      <a:pt x="1239709" y="1575218"/>
                    </a:cubicBezTo>
                    <a:cubicBezTo>
                      <a:pt x="1236742" y="1554942"/>
                      <a:pt x="1232291" y="1538622"/>
                      <a:pt x="1226357" y="1526258"/>
                    </a:cubicBezTo>
                    <a:cubicBezTo>
                      <a:pt x="1220422" y="1513895"/>
                      <a:pt x="1213251" y="1504746"/>
                      <a:pt x="1204844" y="1498811"/>
                    </a:cubicBezTo>
                    <a:cubicBezTo>
                      <a:pt x="1196437" y="1492877"/>
                      <a:pt x="1187288" y="1489909"/>
                      <a:pt x="1177397" y="1489909"/>
                    </a:cubicBezTo>
                    <a:lnTo>
                      <a:pt x="420745" y="1489909"/>
                    </a:lnTo>
                    <a:lnTo>
                      <a:pt x="644774" y="1259947"/>
                    </a:lnTo>
                    <a:cubicBezTo>
                      <a:pt x="757530" y="1148180"/>
                      <a:pt x="848031" y="1050013"/>
                      <a:pt x="916278" y="965446"/>
                    </a:cubicBezTo>
                    <a:cubicBezTo>
                      <a:pt x="984525" y="880879"/>
                      <a:pt x="1037441" y="803730"/>
                      <a:pt x="1075026" y="734000"/>
                    </a:cubicBezTo>
                    <a:cubicBezTo>
                      <a:pt x="1112612" y="664269"/>
                      <a:pt x="1137339" y="599237"/>
                      <a:pt x="1149208" y="538902"/>
                    </a:cubicBezTo>
                    <a:cubicBezTo>
                      <a:pt x="1161077" y="478568"/>
                      <a:pt x="1167011" y="417245"/>
                      <a:pt x="1167011" y="354932"/>
                    </a:cubicBezTo>
                    <a:cubicBezTo>
                      <a:pt x="1167011" y="283718"/>
                      <a:pt x="1154895" y="217202"/>
                      <a:pt x="1130663" y="155384"/>
                    </a:cubicBezTo>
                    <a:cubicBezTo>
                      <a:pt x="1118547" y="124475"/>
                      <a:pt x="1103277" y="95668"/>
                      <a:pt x="1084855" y="689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dirty="0">
                  <a:latin typeface="Tw Cen MT" panose="020B0602020104020603" pitchFamily="34" charset="0"/>
                </a:endParaRPr>
              </a:p>
            </p:txBody>
          </p:sp>
        </p:grpSp>
        <p:grpSp>
          <p:nvGrpSpPr>
            <p:cNvPr id="10" name="Group 22">
              <a:extLst>
                <a:ext uri="{FF2B5EF4-FFF2-40B4-BE49-F238E27FC236}">
                  <a16:creationId xmlns:a16="http://schemas.microsoft.com/office/drawing/2014/main" id="{D1A98A1E-1AC1-4F50-9317-F72A40B5D4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27726" y="1232244"/>
              <a:ext cx="716017" cy="716017"/>
              <a:chOff x="1382806" y="3668806"/>
              <a:chExt cx="3025589" cy="302558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D28079-C277-402B-AD27-CE4EE6E9C034}"/>
                  </a:ext>
                </a:extLst>
              </p:cNvPr>
              <p:cNvSpPr/>
              <p:nvPr/>
            </p:nvSpPr>
            <p:spPr>
              <a:xfrm>
                <a:off x="1382806" y="3668806"/>
                <a:ext cx="3025588" cy="3025588"/>
              </a:xfrm>
              <a:prstGeom prst="rect">
                <a:avLst/>
              </a:prstGeom>
              <a:solidFill>
                <a:srgbClr val="C0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FF2627-EC11-47DB-836C-B9416F912D29}"/>
                  </a:ext>
                </a:extLst>
              </p:cNvPr>
              <p:cNvSpPr txBox="1"/>
              <p:nvPr/>
            </p:nvSpPr>
            <p:spPr>
              <a:xfrm>
                <a:off x="2301328" y="4390328"/>
                <a:ext cx="2107067" cy="2304066"/>
              </a:xfrm>
              <a:custGeom>
                <a:avLst/>
                <a:gdLst>
                  <a:gd name="connsiteX0" fmla="*/ 163419 w 2107067"/>
                  <a:gd name="connsiteY0" fmla="*/ 966904 h 2304066"/>
                  <a:gd name="connsiteX1" fmla="*/ 194031 w 2107067"/>
                  <a:gd name="connsiteY1" fmla="*/ 971774 h 2304066"/>
                  <a:gd name="connsiteX2" fmla="*/ 360197 w 2107067"/>
                  <a:gd name="connsiteY2" fmla="*/ 971774 h 2304066"/>
                  <a:gd name="connsiteX3" fmla="*/ 543426 w 2107067"/>
                  <a:gd name="connsiteY3" fmla="*/ 992545 h 2304066"/>
                  <a:gd name="connsiteX4" fmla="*/ 672502 w 2107067"/>
                  <a:gd name="connsiteY4" fmla="*/ 1051148 h 2304066"/>
                  <a:gd name="connsiteX5" fmla="*/ 749650 w 2107067"/>
                  <a:gd name="connsiteY5" fmla="*/ 1142392 h 2304066"/>
                  <a:gd name="connsiteX6" fmla="*/ 775614 w 2107067"/>
                  <a:gd name="connsiteY6" fmla="*/ 1262566 h 2304066"/>
                  <a:gd name="connsiteX7" fmla="*/ 754101 w 2107067"/>
                  <a:gd name="connsiteY7" fmla="*/ 1373096 h 2304066"/>
                  <a:gd name="connsiteX8" fmla="*/ 727025 w 2107067"/>
                  <a:gd name="connsiteY8" fmla="*/ 1419089 h 2304066"/>
                  <a:gd name="connsiteX9" fmla="*/ 707462 w 2107067"/>
                  <a:gd name="connsiteY9" fmla="*/ 1438843 h 2304066"/>
                  <a:gd name="connsiteX10" fmla="*/ 449215 w 2107067"/>
                  <a:gd name="connsiteY10" fmla="*/ 164679 h 2304066"/>
                  <a:gd name="connsiteX11" fmla="*/ 567906 w 2107067"/>
                  <a:gd name="connsiteY11" fmla="*/ 183225 h 2304066"/>
                  <a:gd name="connsiteX12" fmla="*/ 650247 w 2107067"/>
                  <a:gd name="connsiteY12" fmla="*/ 233668 h 2304066"/>
                  <a:gd name="connsiteX13" fmla="*/ 698465 w 2107067"/>
                  <a:gd name="connsiteY13" fmla="*/ 309333 h 2304066"/>
                  <a:gd name="connsiteX14" fmla="*/ 714785 w 2107067"/>
                  <a:gd name="connsiteY14" fmla="*/ 402060 h 2304066"/>
                  <a:gd name="connsiteX15" fmla="*/ 691047 w 2107067"/>
                  <a:gd name="connsiteY15" fmla="*/ 518525 h 2304066"/>
                  <a:gd name="connsiteX16" fmla="*/ 622058 w 2107067"/>
                  <a:gd name="connsiteY16" fmla="*/ 608285 h 2304066"/>
                  <a:gd name="connsiteX17" fmla="*/ 510044 w 2107067"/>
                  <a:gd name="connsiteY17" fmla="*/ 665404 h 2304066"/>
                  <a:gd name="connsiteX18" fmla="*/ 447542 w 2107067"/>
                  <a:gd name="connsiteY18" fmla="*/ 678520 h 2304066"/>
                  <a:gd name="connsiteX19" fmla="*/ 23160 w 2107067"/>
                  <a:gd name="connsiteY19" fmla="*/ 310383 h 2304066"/>
                  <a:gd name="connsiteX20" fmla="*/ 33799 w 2107067"/>
                  <a:gd name="connsiteY20" fmla="*/ 313042 h 2304066"/>
                  <a:gd name="connsiteX21" fmla="*/ 89435 w 2107067"/>
                  <a:gd name="connsiteY21" fmla="*/ 289304 h 2304066"/>
                  <a:gd name="connsiteX22" fmla="*/ 181420 w 2107067"/>
                  <a:gd name="connsiteY22" fmla="*/ 238119 h 2304066"/>
                  <a:gd name="connsiteX23" fmla="*/ 303819 w 2107067"/>
                  <a:gd name="connsiteY23" fmla="*/ 187675 h 2304066"/>
                  <a:gd name="connsiteX24" fmla="*/ 449215 w 2107067"/>
                  <a:gd name="connsiteY24" fmla="*/ 164679 h 2304066"/>
                  <a:gd name="connsiteX25" fmla="*/ 1007444 w 2107067"/>
                  <a:gd name="connsiteY25" fmla="*/ 0 h 2304066"/>
                  <a:gd name="connsiteX26" fmla="*/ 2107067 w 2107067"/>
                  <a:gd name="connsiteY26" fmla="*/ 953887 h 2304066"/>
                  <a:gd name="connsiteX27" fmla="*/ 2107067 w 2107067"/>
                  <a:gd name="connsiteY27" fmla="*/ 2304066 h 2304066"/>
                  <a:gd name="connsiteX28" fmla="*/ 665098 w 2107067"/>
                  <a:gd name="connsiteY28" fmla="*/ 2304066 h 2304066"/>
                  <a:gd name="connsiteX29" fmla="*/ 0 w 2107067"/>
                  <a:gd name="connsiteY29" fmla="*/ 1727116 h 2304066"/>
                  <a:gd name="connsiteX30" fmla="*/ 5610 w 2107067"/>
                  <a:gd name="connsiteY30" fmla="*/ 1731022 h 2304066"/>
                  <a:gd name="connsiteX31" fmla="*/ 41217 w 2107067"/>
                  <a:gd name="connsiteY31" fmla="*/ 1750680 h 2304066"/>
                  <a:gd name="connsiteX32" fmla="*/ 150264 w 2107067"/>
                  <a:gd name="connsiteY32" fmla="*/ 1793705 h 2304066"/>
                  <a:gd name="connsiteX33" fmla="*/ 302336 w 2107067"/>
                  <a:gd name="connsiteY33" fmla="*/ 1828571 h 2304066"/>
                  <a:gd name="connsiteX34" fmla="*/ 486306 w 2107067"/>
                  <a:gd name="connsiteY34" fmla="*/ 1842665 h 2304066"/>
                  <a:gd name="connsiteX35" fmla="*/ 784516 w 2107067"/>
                  <a:gd name="connsiteY35" fmla="*/ 1803349 h 2304066"/>
                  <a:gd name="connsiteX36" fmla="*/ 1018929 w 2107067"/>
                  <a:gd name="connsiteY36" fmla="*/ 1688368 h 2304066"/>
                  <a:gd name="connsiteX37" fmla="*/ 1171743 w 2107067"/>
                  <a:gd name="connsiteY37" fmla="*/ 1501430 h 2304066"/>
                  <a:gd name="connsiteX38" fmla="*/ 1226637 w 2107067"/>
                  <a:gd name="connsiteY38" fmla="*/ 1246246 h 2304066"/>
                  <a:gd name="connsiteX39" fmla="*/ 1196965 w 2107067"/>
                  <a:gd name="connsiteY39" fmla="*/ 1085272 h 2304066"/>
                  <a:gd name="connsiteX40" fmla="*/ 1111656 w 2107067"/>
                  <a:gd name="connsiteY40" fmla="*/ 951003 h 2304066"/>
                  <a:gd name="connsiteX41" fmla="*/ 975904 w 2107067"/>
                  <a:gd name="connsiteY41" fmla="*/ 852342 h 2304066"/>
                  <a:gd name="connsiteX42" fmla="*/ 794901 w 2107067"/>
                  <a:gd name="connsiteY42" fmla="*/ 801157 h 2304066"/>
                  <a:gd name="connsiteX43" fmla="*/ 794901 w 2107067"/>
                  <a:gd name="connsiteY43" fmla="*/ 796706 h 2304066"/>
                  <a:gd name="connsiteX44" fmla="*/ 944006 w 2107067"/>
                  <a:gd name="connsiteY44" fmla="*/ 734393 h 2304066"/>
                  <a:gd name="connsiteX45" fmla="*/ 1051569 w 2107067"/>
                  <a:gd name="connsiteY45" fmla="*/ 633507 h 2304066"/>
                  <a:gd name="connsiteX46" fmla="*/ 1116849 w 2107067"/>
                  <a:gd name="connsiteY46" fmla="*/ 498496 h 2304066"/>
                  <a:gd name="connsiteX47" fmla="*/ 1139103 w 2107067"/>
                  <a:gd name="connsiteY47" fmla="*/ 335297 h 2304066"/>
                  <a:gd name="connsiteX48" fmla="*/ 1101271 w 2107067"/>
                  <a:gd name="connsiteY48" fmla="*/ 132781 h 2304066"/>
                  <a:gd name="connsiteX49" fmla="*/ 1054536 w 2107067"/>
                  <a:gd name="connsiteY49" fmla="*/ 50069 h 230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107067" h="2304066">
                    <a:moveTo>
                      <a:pt x="163419" y="966904"/>
                    </a:moveTo>
                    <a:lnTo>
                      <a:pt x="194031" y="971774"/>
                    </a:lnTo>
                    <a:lnTo>
                      <a:pt x="360197" y="971774"/>
                    </a:lnTo>
                    <a:cubicBezTo>
                      <a:pt x="430423" y="971774"/>
                      <a:pt x="491499" y="978698"/>
                      <a:pt x="543426" y="992545"/>
                    </a:cubicBezTo>
                    <a:cubicBezTo>
                      <a:pt x="595353" y="1006392"/>
                      <a:pt x="638378" y="1025927"/>
                      <a:pt x="672502" y="1051148"/>
                    </a:cubicBezTo>
                    <a:cubicBezTo>
                      <a:pt x="706625" y="1076370"/>
                      <a:pt x="732341" y="1106784"/>
                      <a:pt x="749650" y="1142392"/>
                    </a:cubicBezTo>
                    <a:cubicBezTo>
                      <a:pt x="766959" y="1177999"/>
                      <a:pt x="775614" y="1218057"/>
                      <a:pt x="775614" y="1262566"/>
                    </a:cubicBezTo>
                    <a:cubicBezTo>
                      <a:pt x="775614" y="1303118"/>
                      <a:pt x="768443" y="1339962"/>
                      <a:pt x="754101" y="1373096"/>
                    </a:cubicBezTo>
                    <a:cubicBezTo>
                      <a:pt x="746930" y="1389664"/>
                      <a:pt x="737905" y="1404995"/>
                      <a:pt x="727025" y="1419089"/>
                    </a:cubicBezTo>
                    <a:lnTo>
                      <a:pt x="707462" y="1438843"/>
                    </a:lnTo>
                    <a:close/>
                    <a:moveTo>
                      <a:pt x="449215" y="164679"/>
                    </a:moveTo>
                    <a:cubicBezTo>
                      <a:pt x="494713" y="164679"/>
                      <a:pt x="534277" y="170861"/>
                      <a:pt x="567906" y="183225"/>
                    </a:cubicBezTo>
                    <a:cubicBezTo>
                      <a:pt x="601535" y="195588"/>
                      <a:pt x="628982" y="212403"/>
                      <a:pt x="650247" y="233668"/>
                    </a:cubicBezTo>
                    <a:cubicBezTo>
                      <a:pt x="671512" y="254933"/>
                      <a:pt x="687585" y="280155"/>
                      <a:pt x="698465" y="309333"/>
                    </a:cubicBezTo>
                    <a:cubicBezTo>
                      <a:pt x="709345" y="338511"/>
                      <a:pt x="714785" y="369420"/>
                      <a:pt x="714785" y="402060"/>
                    </a:cubicBezTo>
                    <a:cubicBezTo>
                      <a:pt x="714785" y="444591"/>
                      <a:pt x="706872" y="483412"/>
                      <a:pt x="691047" y="518525"/>
                    </a:cubicBezTo>
                    <a:cubicBezTo>
                      <a:pt x="675222" y="553638"/>
                      <a:pt x="652225" y="583557"/>
                      <a:pt x="622058" y="608285"/>
                    </a:cubicBezTo>
                    <a:cubicBezTo>
                      <a:pt x="591891" y="633012"/>
                      <a:pt x="554553" y="652052"/>
                      <a:pt x="510044" y="665404"/>
                    </a:cubicBezTo>
                    <a:lnTo>
                      <a:pt x="447542" y="678520"/>
                    </a:lnTo>
                    <a:lnTo>
                      <a:pt x="23160" y="310383"/>
                    </a:lnTo>
                    <a:lnTo>
                      <a:pt x="33799" y="313042"/>
                    </a:lnTo>
                    <a:cubicBezTo>
                      <a:pt x="45668" y="313042"/>
                      <a:pt x="64213" y="305130"/>
                      <a:pt x="89435" y="289304"/>
                    </a:cubicBezTo>
                    <a:cubicBezTo>
                      <a:pt x="114657" y="273479"/>
                      <a:pt x="145318" y="256417"/>
                      <a:pt x="181420" y="238119"/>
                    </a:cubicBezTo>
                    <a:cubicBezTo>
                      <a:pt x="217522" y="219821"/>
                      <a:pt x="258321" y="203006"/>
                      <a:pt x="303819" y="187675"/>
                    </a:cubicBezTo>
                    <a:cubicBezTo>
                      <a:pt x="349317" y="172345"/>
                      <a:pt x="397783" y="164679"/>
                      <a:pt x="449215" y="164679"/>
                    </a:cubicBezTo>
                    <a:close/>
                    <a:moveTo>
                      <a:pt x="1007444" y="0"/>
                    </a:moveTo>
                    <a:lnTo>
                      <a:pt x="2107067" y="953887"/>
                    </a:lnTo>
                    <a:lnTo>
                      <a:pt x="2107067" y="2304066"/>
                    </a:lnTo>
                    <a:lnTo>
                      <a:pt x="665098" y="2304066"/>
                    </a:lnTo>
                    <a:lnTo>
                      <a:pt x="0" y="1727116"/>
                    </a:lnTo>
                    <a:lnTo>
                      <a:pt x="5610" y="1731022"/>
                    </a:lnTo>
                    <a:cubicBezTo>
                      <a:pt x="15006" y="1736709"/>
                      <a:pt x="26875" y="1743262"/>
                      <a:pt x="41217" y="1750680"/>
                    </a:cubicBezTo>
                    <a:cubicBezTo>
                      <a:pt x="69900" y="1765516"/>
                      <a:pt x="106249" y="1779858"/>
                      <a:pt x="150264" y="1793705"/>
                    </a:cubicBezTo>
                    <a:cubicBezTo>
                      <a:pt x="194278" y="1807553"/>
                      <a:pt x="244969" y="1819174"/>
                      <a:pt x="302336" y="1828571"/>
                    </a:cubicBezTo>
                    <a:cubicBezTo>
                      <a:pt x="359703" y="1837967"/>
                      <a:pt x="421026" y="1842665"/>
                      <a:pt x="486306" y="1842665"/>
                    </a:cubicBezTo>
                    <a:cubicBezTo>
                      <a:pt x="594116" y="1842665"/>
                      <a:pt x="693520" y="1829560"/>
                      <a:pt x="784516" y="1803349"/>
                    </a:cubicBezTo>
                    <a:cubicBezTo>
                      <a:pt x="875512" y="1777138"/>
                      <a:pt x="953650" y="1738811"/>
                      <a:pt x="1018929" y="1688368"/>
                    </a:cubicBezTo>
                    <a:cubicBezTo>
                      <a:pt x="1084209" y="1637924"/>
                      <a:pt x="1135147" y="1575612"/>
                      <a:pt x="1171743" y="1501430"/>
                    </a:cubicBezTo>
                    <a:cubicBezTo>
                      <a:pt x="1208339" y="1427249"/>
                      <a:pt x="1226637" y="1342187"/>
                      <a:pt x="1226637" y="1246246"/>
                    </a:cubicBezTo>
                    <a:cubicBezTo>
                      <a:pt x="1226637" y="1188879"/>
                      <a:pt x="1216747" y="1135221"/>
                      <a:pt x="1196965" y="1085272"/>
                    </a:cubicBezTo>
                    <a:cubicBezTo>
                      <a:pt x="1177183" y="1035323"/>
                      <a:pt x="1148747" y="990567"/>
                      <a:pt x="1111656" y="951003"/>
                    </a:cubicBezTo>
                    <a:cubicBezTo>
                      <a:pt x="1074565" y="911440"/>
                      <a:pt x="1029315" y="878553"/>
                      <a:pt x="975904" y="852342"/>
                    </a:cubicBezTo>
                    <a:cubicBezTo>
                      <a:pt x="922493" y="826131"/>
                      <a:pt x="862159" y="809069"/>
                      <a:pt x="794901" y="801157"/>
                    </a:cubicBezTo>
                    <a:lnTo>
                      <a:pt x="794901" y="796706"/>
                    </a:lnTo>
                    <a:cubicBezTo>
                      <a:pt x="851279" y="782859"/>
                      <a:pt x="900981" y="762088"/>
                      <a:pt x="944006" y="734393"/>
                    </a:cubicBezTo>
                    <a:cubicBezTo>
                      <a:pt x="987031" y="706699"/>
                      <a:pt x="1022886" y="673070"/>
                      <a:pt x="1051569" y="633507"/>
                    </a:cubicBezTo>
                    <a:cubicBezTo>
                      <a:pt x="1080253" y="593943"/>
                      <a:pt x="1102013" y="548939"/>
                      <a:pt x="1116849" y="498496"/>
                    </a:cubicBezTo>
                    <a:cubicBezTo>
                      <a:pt x="1131685" y="448053"/>
                      <a:pt x="1139103" y="393653"/>
                      <a:pt x="1139103" y="335297"/>
                    </a:cubicBezTo>
                    <a:cubicBezTo>
                      <a:pt x="1139103" y="260126"/>
                      <a:pt x="1126492" y="192621"/>
                      <a:pt x="1101271" y="132781"/>
                    </a:cubicBezTo>
                    <a:cubicBezTo>
                      <a:pt x="1088660" y="102861"/>
                      <a:pt x="1073082" y="75290"/>
                      <a:pt x="1054536" y="5006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lt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endParaRPr lang="en-US" dirty="0">
                  <a:latin typeface="Tw Cen MT" panose="020B0602020104020603" pitchFamily="34" charset="0"/>
                </a:endParaRP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CCBDE41-2767-46DA-A2E5-98AF9D9302F7}"/>
                  </a:ext>
                </a:extLst>
              </p:cNvPr>
              <p:cNvSpPr/>
              <p:nvPr/>
            </p:nvSpPr>
            <p:spPr>
              <a:xfrm>
                <a:off x="2244624" y="4244929"/>
                <a:ext cx="1283340" cy="1988065"/>
              </a:xfrm>
              <a:custGeom>
                <a:avLst/>
                <a:gdLst/>
                <a:ahLst/>
                <a:cxnLst/>
                <a:rect l="l" t="t" r="r" b="b"/>
                <a:pathLst>
                  <a:path w="1283340" h="1988065">
                    <a:moveTo>
                      <a:pt x="618674" y="0"/>
                    </a:moveTo>
                    <a:cubicBezTo>
                      <a:pt x="711648" y="0"/>
                      <a:pt x="793990" y="10880"/>
                      <a:pt x="865699" y="32640"/>
                    </a:cubicBezTo>
                    <a:cubicBezTo>
                      <a:pt x="937407" y="54400"/>
                      <a:pt x="997742" y="85804"/>
                      <a:pt x="1046701" y="126851"/>
                    </a:cubicBezTo>
                    <a:cubicBezTo>
                      <a:pt x="1095661" y="167898"/>
                      <a:pt x="1132752" y="218341"/>
                      <a:pt x="1157974" y="278181"/>
                    </a:cubicBezTo>
                    <a:cubicBezTo>
                      <a:pt x="1183195" y="338021"/>
                      <a:pt x="1195806" y="405526"/>
                      <a:pt x="1195806" y="480697"/>
                    </a:cubicBezTo>
                    <a:cubicBezTo>
                      <a:pt x="1195806" y="539053"/>
                      <a:pt x="1188388" y="593453"/>
                      <a:pt x="1173552" y="643896"/>
                    </a:cubicBezTo>
                    <a:cubicBezTo>
                      <a:pt x="1158716" y="694339"/>
                      <a:pt x="1136956" y="739343"/>
                      <a:pt x="1108272" y="778907"/>
                    </a:cubicBezTo>
                    <a:cubicBezTo>
                      <a:pt x="1079589" y="818470"/>
                      <a:pt x="1043734" y="852099"/>
                      <a:pt x="1000709" y="879793"/>
                    </a:cubicBezTo>
                    <a:cubicBezTo>
                      <a:pt x="957684" y="907488"/>
                      <a:pt x="907982" y="928259"/>
                      <a:pt x="851604" y="942106"/>
                    </a:cubicBezTo>
                    <a:lnTo>
                      <a:pt x="851604" y="946557"/>
                    </a:lnTo>
                    <a:cubicBezTo>
                      <a:pt x="918862" y="954469"/>
                      <a:pt x="979196" y="971531"/>
                      <a:pt x="1032607" y="997742"/>
                    </a:cubicBezTo>
                    <a:cubicBezTo>
                      <a:pt x="1086018" y="1023953"/>
                      <a:pt x="1131268" y="1056840"/>
                      <a:pt x="1168359" y="1096403"/>
                    </a:cubicBezTo>
                    <a:cubicBezTo>
                      <a:pt x="1205450" y="1135967"/>
                      <a:pt x="1233886" y="1180723"/>
                      <a:pt x="1253668" y="1230672"/>
                    </a:cubicBezTo>
                    <a:cubicBezTo>
                      <a:pt x="1273450" y="1280621"/>
                      <a:pt x="1283340" y="1334279"/>
                      <a:pt x="1283340" y="1391646"/>
                    </a:cubicBezTo>
                    <a:cubicBezTo>
                      <a:pt x="1283340" y="1487587"/>
                      <a:pt x="1265042" y="1572649"/>
                      <a:pt x="1228446" y="1646830"/>
                    </a:cubicBezTo>
                    <a:cubicBezTo>
                      <a:pt x="1191850" y="1721012"/>
                      <a:pt x="1140912" y="1783324"/>
                      <a:pt x="1075632" y="1833768"/>
                    </a:cubicBezTo>
                    <a:cubicBezTo>
                      <a:pt x="1010353" y="1884211"/>
                      <a:pt x="932215" y="1922538"/>
                      <a:pt x="841219" y="1948749"/>
                    </a:cubicBezTo>
                    <a:cubicBezTo>
                      <a:pt x="750223" y="1974960"/>
                      <a:pt x="650819" y="1988065"/>
                      <a:pt x="543009" y="1988065"/>
                    </a:cubicBezTo>
                    <a:cubicBezTo>
                      <a:pt x="477729" y="1988065"/>
                      <a:pt x="416406" y="1983367"/>
                      <a:pt x="359039" y="1973971"/>
                    </a:cubicBezTo>
                    <a:cubicBezTo>
                      <a:pt x="301672" y="1964574"/>
                      <a:pt x="250981" y="1952953"/>
                      <a:pt x="206967" y="1939105"/>
                    </a:cubicBezTo>
                    <a:cubicBezTo>
                      <a:pt x="162952" y="1925258"/>
                      <a:pt x="126603" y="1910916"/>
                      <a:pt x="97920" y="1896080"/>
                    </a:cubicBezTo>
                    <a:cubicBezTo>
                      <a:pt x="69236" y="1881244"/>
                      <a:pt x="50444" y="1869869"/>
                      <a:pt x="41542" y="1861957"/>
                    </a:cubicBezTo>
                    <a:cubicBezTo>
                      <a:pt x="32640" y="1854044"/>
                      <a:pt x="25964" y="1845142"/>
                      <a:pt x="21513" y="1835251"/>
                    </a:cubicBezTo>
                    <a:cubicBezTo>
                      <a:pt x="17062" y="1825360"/>
                      <a:pt x="13106" y="1813739"/>
                      <a:pt x="9644" y="1800386"/>
                    </a:cubicBezTo>
                    <a:cubicBezTo>
                      <a:pt x="6182" y="1787033"/>
                      <a:pt x="3709" y="1770219"/>
                      <a:pt x="2226" y="1749943"/>
                    </a:cubicBezTo>
                    <a:cubicBezTo>
                      <a:pt x="742" y="1729666"/>
                      <a:pt x="0" y="1705186"/>
                      <a:pt x="0" y="1676503"/>
                    </a:cubicBezTo>
                    <a:cubicBezTo>
                      <a:pt x="0" y="1629027"/>
                      <a:pt x="3957" y="1596139"/>
                      <a:pt x="11869" y="1577841"/>
                    </a:cubicBezTo>
                    <a:cubicBezTo>
                      <a:pt x="19782" y="1559543"/>
                      <a:pt x="31651" y="1550394"/>
                      <a:pt x="47476" y="1550394"/>
                    </a:cubicBezTo>
                    <a:cubicBezTo>
                      <a:pt x="57367" y="1550394"/>
                      <a:pt x="74429" y="1557071"/>
                      <a:pt x="98662" y="1570423"/>
                    </a:cubicBezTo>
                    <a:cubicBezTo>
                      <a:pt x="122894" y="1583776"/>
                      <a:pt x="153803" y="1598118"/>
                      <a:pt x="191389" y="1613449"/>
                    </a:cubicBezTo>
                    <a:cubicBezTo>
                      <a:pt x="228974" y="1628779"/>
                      <a:pt x="272988" y="1643121"/>
                      <a:pt x="323432" y="1656474"/>
                    </a:cubicBezTo>
                    <a:cubicBezTo>
                      <a:pt x="373875" y="1669827"/>
                      <a:pt x="431242" y="1676503"/>
                      <a:pt x="495533" y="1676503"/>
                    </a:cubicBezTo>
                    <a:cubicBezTo>
                      <a:pt x="549933" y="1676503"/>
                      <a:pt x="597903" y="1670074"/>
                      <a:pt x="639445" y="1657216"/>
                    </a:cubicBezTo>
                    <a:cubicBezTo>
                      <a:pt x="680987" y="1644357"/>
                      <a:pt x="716346" y="1626307"/>
                      <a:pt x="745525" y="1603063"/>
                    </a:cubicBezTo>
                    <a:cubicBezTo>
                      <a:pt x="774703" y="1579820"/>
                      <a:pt x="796462" y="1551631"/>
                      <a:pt x="810804" y="1518496"/>
                    </a:cubicBezTo>
                    <a:cubicBezTo>
                      <a:pt x="825146" y="1485362"/>
                      <a:pt x="832317" y="1448518"/>
                      <a:pt x="832317" y="1407966"/>
                    </a:cubicBezTo>
                    <a:cubicBezTo>
                      <a:pt x="832317" y="1363457"/>
                      <a:pt x="823662" y="1323399"/>
                      <a:pt x="806353" y="1287792"/>
                    </a:cubicBezTo>
                    <a:cubicBezTo>
                      <a:pt x="789044" y="1252184"/>
                      <a:pt x="763328" y="1221770"/>
                      <a:pt x="729205" y="1196548"/>
                    </a:cubicBezTo>
                    <a:cubicBezTo>
                      <a:pt x="695081" y="1171327"/>
                      <a:pt x="652056" y="1151792"/>
                      <a:pt x="600129" y="1137945"/>
                    </a:cubicBezTo>
                    <a:cubicBezTo>
                      <a:pt x="548202" y="1124098"/>
                      <a:pt x="487126" y="1117174"/>
                      <a:pt x="416900" y="1117174"/>
                    </a:cubicBezTo>
                    <a:lnTo>
                      <a:pt x="250734" y="1117174"/>
                    </a:lnTo>
                    <a:cubicBezTo>
                      <a:pt x="237876" y="1117174"/>
                      <a:pt x="226996" y="1115443"/>
                      <a:pt x="218094" y="1111981"/>
                    </a:cubicBezTo>
                    <a:cubicBezTo>
                      <a:pt x="209192" y="1108520"/>
                      <a:pt x="201774" y="1101349"/>
                      <a:pt x="195839" y="1090469"/>
                    </a:cubicBezTo>
                    <a:cubicBezTo>
                      <a:pt x="189905" y="1079589"/>
                      <a:pt x="185701" y="1064505"/>
                      <a:pt x="183229" y="1045218"/>
                    </a:cubicBezTo>
                    <a:cubicBezTo>
                      <a:pt x="180756" y="1025931"/>
                      <a:pt x="179519" y="1000957"/>
                      <a:pt x="179519" y="970295"/>
                    </a:cubicBezTo>
                    <a:cubicBezTo>
                      <a:pt x="179519" y="941611"/>
                      <a:pt x="180756" y="918120"/>
                      <a:pt x="183229" y="899822"/>
                    </a:cubicBezTo>
                    <a:cubicBezTo>
                      <a:pt x="185701" y="881524"/>
                      <a:pt x="189658" y="867430"/>
                      <a:pt x="195098" y="857539"/>
                    </a:cubicBezTo>
                    <a:cubicBezTo>
                      <a:pt x="200538" y="847648"/>
                      <a:pt x="207461" y="840724"/>
                      <a:pt x="215868" y="836768"/>
                    </a:cubicBezTo>
                    <a:cubicBezTo>
                      <a:pt x="224276" y="832812"/>
                      <a:pt x="234414" y="830833"/>
                      <a:pt x="246283" y="830833"/>
                    </a:cubicBezTo>
                    <a:lnTo>
                      <a:pt x="413933" y="830833"/>
                    </a:lnTo>
                    <a:cubicBezTo>
                      <a:pt x="471300" y="830833"/>
                      <a:pt x="522238" y="824157"/>
                      <a:pt x="566747" y="810804"/>
                    </a:cubicBezTo>
                    <a:cubicBezTo>
                      <a:pt x="611256" y="797452"/>
                      <a:pt x="648594" y="778412"/>
                      <a:pt x="678761" y="753685"/>
                    </a:cubicBezTo>
                    <a:cubicBezTo>
                      <a:pt x="708928" y="728957"/>
                      <a:pt x="731925" y="699038"/>
                      <a:pt x="747750" y="663925"/>
                    </a:cubicBezTo>
                    <a:cubicBezTo>
                      <a:pt x="763575" y="628812"/>
                      <a:pt x="771488" y="589991"/>
                      <a:pt x="771488" y="547460"/>
                    </a:cubicBezTo>
                    <a:cubicBezTo>
                      <a:pt x="771488" y="514820"/>
                      <a:pt x="766048" y="483911"/>
                      <a:pt x="755168" y="454733"/>
                    </a:cubicBezTo>
                    <a:cubicBezTo>
                      <a:pt x="744288" y="425555"/>
                      <a:pt x="728215" y="400333"/>
                      <a:pt x="706950" y="379068"/>
                    </a:cubicBezTo>
                    <a:cubicBezTo>
                      <a:pt x="685685" y="357803"/>
                      <a:pt x="658238" y="340988"/>
                      <a:pt x="624609" y="328625"/>
                    </a:cubicBezTo>
                    <a:cubicBezTo>
                      <a:pt x="590980" y="316261"/>
                      <a:pt x="551416" y="310079"/>
                      <a:pt x="505918" y="310079"/>
                    </a:cubicBezTo>
                    <a:cubicBezTo>
                      <a:pt x="454486" y="310079"/>
                      <a:pt x="406020" y="317745"/>
                      <a:pt x="360522" y="333075"/>
                    </a:cubicBezTo>
                    <a:cubicBezTo>
                      <a:pt x="315024" y="348406"/>
                      <a:pt x="274225" y="365221"/>
                      <a:pt x="238123" y="383519"/>
                    </a:cubicBezTo>
                    <a:cubicBezTo>
                      <a:pt x="202021" y="401817"/>
                      <a:pt x="171360" y="418879"/>
                      <a:pt x="146138" y="434704"/>
                    </a:cubicBezTo>
                    <a:cubicBezTo>
                      <a:pt x="120916" y="450530"/>
                      <a:pt x="102371" y="458442"/>
                      <a:pt x="90502" y="458442"/>
                    </a:cubicBezTo>
                    <a:cubicBezTo>
                      <a:pt x="82589" y="458442"/>
                      <a:pt x="75665" y="456711"/>
                      <a:pt x="69731" y="453250"/>
                    </a:cubicBezTo>
                    <a:cubicBezTo>
                      <a:pt x="63796" y="449788"/>
                      <a:pt x="58851" y="443111"/>
                      <a:pt x="54895" y="433221"/>
                    </a:cubicBezTo>
                    <a:cubicBezTo>
                      <a:pt x="50938" y="423330"/>
                      <a:pt x="47971" y="408988"/>
                      <a:pt x="45993" y="390195"/>
                    </a:cubicBezTo>
                    <a:cubicBezTo>
                      <a:pt x="44015" y="371403"/>
                      <a:pt x="43026" y="347170"/>
                      <a:pt x="43026" y="317497"/>
                    </a:cubicBezTo>
                    <a:cubicBezTo>
                      <a:pt x="43026" y="292770"/>
                      <a:pt x="43520" y="272247"/>
                      <a:pt x="44509" y="255927"/>
                    </a:cubicBezTo>
                    <a:cubicBezTo>
                      <a:pt x="45498" y="239607"/>
                      <a:pt x="47476" y="226007"/>
                      <a:pt x="50444" y="215127"/>
                    </a:cubicBezTo>
                    <a:cubicBezTo>
                      <a:pt x="53411" y="204247"/>
                      <a:pt x="57120" y="194851"/>
                      <a:pt x="61571" y="186938"/>
                    </a:cubicBezTo>
                    <a:cubicBezTo>
                      <a:pt x="66022" y="179025"/>
                      <a:pt x="73193" y="170371"/>
                      <a:pt x="83084" y="160974"/>
                    </a:cubicBezTo>
                    <a:cubicBezTo>
                      <a:pt x="92974" y="151578"/>
                      <a:pt x="113251" y="137483"/>
                      <a:pt x="143912" y="118691"/>
                    </a:cubicBezTo>
                    <a:cubicBezTo>
                      <a:pt x="174574" y="99898"/>
                      <a:pt x="213148" y="81600"/>
                      <a:pt x="259636" y="63797"/>
                    </a:cubicBezTo>
                    <a:cubicBezTo>
                      <a:pt x="306123" y="45993"/>
                      <a:pt x="359781" y="30910"/>
                      <a:pt x="420609" y="18546"/>
                    </a:cubicBezTo>
                    <a:cubicBezTo>
                      <a:pt x="481438" y="6182"/>
                      <a:pt x="547460" y="0"/>
                      <a:pt x="61867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Tw Cen MT" panose="020B0602020104020603" pitchFamily="34" charset="0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48CB52-C544-466D-9754-5F2271F2240A}"/>
                </a:ext>
              </a:extLst>
            </p:cNvPr>
            <p:cNvSpPr/>
            <p:nvPr/>
          </p:nvSpPr>
          <p:spPr>
            <a:xfrm>
              <a:off x="666827" y="5445224"/>
              <a:ext cx="2232248" cy="504056"/>
            </a:xfrm>
            <a:prstGeom prst="rect">
              <a:avLst/>
            </a:prstGeom>
            <a:solidFill>
              <a:srgbClr val="2166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Tw Cen MT" panose="020B0602020104020603" pitchFamily="34" charset="0"/>
                </a:rPr>
                <a:t>Clone System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A8E505-CD78-4E36-90CE-216A3B3FDD77}"/>
                </a:ext>
              </a:extLst>
            </p:cNvPr>
            <p:cNvSpPr/>
            <p:nvPr/>
          </p:nvSpPr>
          <p:spPr>
            <a:xfrm>
              <a:off x="3592656" y="5229200"/>
              <a:ext cx="2232248" cy="720080"/>
            </a:xfrm>
            <a:prstGeom prst="rect">
              <a:avLst/>
            </a:prstGeom>
            <a:solidFill>
              <a:srgbClr val="1280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Development/ Testing Environment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141862-DFE8-4AF3-AB6B-C86C409AFE88}"/>
                </a:ext>
              </a:extLst>
            </p:cNvPr>
            <p:cNvSpPr/>
            <p:nvPr/>
          </p:nvSpPr>
          <p:spPr>
            <a:xfrm>
              <a:off x="6305017" y="5229200"/>
              <a:ext cx="2232248" cy="720080"/>
            </a:xfrm>
            <a:prstGeom prst="rect">
              <a:avLst/>
            </a:prstGeom>
            <a:solidFill>
              <a:srgbClr val="9A2E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Production Environment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59A025F-BD24-4B4E-8CB8-348A564B11A2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Pendekatan</a:t>
            </a:r>
            <a:r>
              <a:rPr lang="en-AU" dirty="0"/>
              <a:t> </a:t>
            </a:r>
            <a:r>
              <a:rPr lang="en-AU" i="1" dirty="0"/>
              <a:t>Test of Design</a:t>
            </a:r>
          </a:p>
        </p:txBody>
      </p:sp>
    </p:spTree>
    <p:extLst>
      <p:ext uri="{BB962C8B-B14F-4D97-AF65-F5344CB8AC3E}">
        <p14:creationId xmlns:p14="http://schemas.microsoft.com/office/powerpoint/2010/main" val="3236020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DF6F-DAE0-414E-A79A-B19DC1F519E0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/>
              <a:t>Test of Control (Test of Effectiveness)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94F7A-D716-4396-8F00-FCCC15F91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2" y="758764"/>
            <a:ext cx="2420838" cy="567575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6B8230-032E-4E3E-A94B-7C3182DB7E54}"/>
              </a:ext>
            </a:extLst>
          </p:cNvPr>
          <p:cNvSpPr/>
          <p:nvPr/>
        </p:nvSpPr>
        <p:spPr>
          <a:xfrm>
            <a:off x="457200" y="3695700"/>
            <a:ext cx="2291816" cy="36068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477EEB-A562-4184-8479-D0BCAF31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765" y="840044"/>
            <a:ext cx="7759310" cy="4117844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87F806C-729D-4502-8F59-56C0E2C6740A}"/>
              </a:ext>
            </a:extLst>
          </p:cNvPr>
          <p:cNvGraphicFramePr/>
          <p:nvPr/>
        </p:nvGraphicFramePr>
        <p:xfrm>
          <a:off x="1603108" y="5101099"/>
          <a:ext cx="9398000" cy="1138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1837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BDCE3C1-A38B-4EEE-9DD6-7B8CD6EF8E42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i="1" dirty="0"/>
              <a:t>Test of Effectiveness </a:t>
            </a:r>
            <a:r>
              <a:rPr lang="en-AU" dirty="0"/>
              <a:t>(TABK)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D21AB8AD-2A6F-9628-1D35-8561C6829514}"/>
              </a:ext>
            </a:extLst>
          </p:cNvPr>
          <p:cNvSpPr txBox="1">
            <a:spLocks/>
          </p:cNvSpPr>
          <p:nvPr/>
        </p:nvSpPr>
        <p:spPr>
          <a:xfrm>
            <a:off x="8610603" y="635636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242D87-E7EC-47CB-9B24-ABCD3CF6255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2" name="Down Arrow 16">
            <a:extLst>
              <a:ext uri="{FF2B5EF4-FFF2-40B4-BE49-F238E27FC236}">
                <a16:creationId xmlns:a16="http://schemas.microsoft.com/office/drawing/2014/main" id="{4DAD09B9-E163-E388-578E-09FDC17BAEB1}"/>
              </a:ext>
            </a:extLst>
          </p:cNvPr>
          <p:cNvSpPr/>
          <p:nvPr/>
        </p:nvSpPr>
        <p:spPr>
          <a:xfrm rot="16200000">
            <a:off x="4938151" y="1673934"/>
            <a:ext cx="789224" cy="171806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B5BF5-CF32-9ACC-0CC5-321EE0CC21BA}"/>
              </a:ext>
            </a:extLst>
          </p:cNvPr>
          <p:cNvSpPr txBox="1"/>
          <p:nvPr/>
        </p:nvSpPr>
        <p:spPr>
          <a:xfrm>
            <a:off x="904661" y="1774545"/>
            <a:ext cx="3623702" cy="1015663"/>
          </a:xfrm>
          <a:prstGeom prst="rect">
            <a:avLst/>
          </a:prstGeom>
          <a:solidFill>
            <a:srgbClr val="BDD7EE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Pengendalian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telah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efektif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diimplementasikan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pada </a:t>
            </a:r>
            <a:r>
              <a:rPr lang="en-US" sz="20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aplikasi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konsisten</a:t>
            </a:r>
            <a:endParaRPr lang="en-US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CED58A-FD65-4380-07BF-C7D4ABEA4687}"/>
              </a:ext>
            </a:extLst>
          </p:cNvPr>
          <p:cNvSpPr txBox="1"/>
          <p:nvPr/>
        </p:nvSpPr>
        <p:spPr>
          <a:xfrm>
            <a:off x="6274705" y="2002576"/>
            <a:ext cx="3782903" cy="707886"/>
          </a:xfrm>
          <a:prstGeom prst="rect">
            <a:avLst/>
          </a:prstGeom>
          <a:solidFill>
            <a:srgbClr val="BDD7EE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Analisis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20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historis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menggunakan</a:t>
            </a: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TABK</a:t>
            </a:r>
          </a:p>
        </p:txBody>
      </p:sp>
      <p:sp>
        <p:nvSpPr>
          <p:cNvPr id="35" name="Rounded Rectangle 19">
            <a:extLst>
              <a:ext uri="{FF2B5EF4-FFF2-40B4-BE49-F238E27FC236}">
                <a16:creationId xmlns:a16="http://schemas.microsoft.com/office/drawing/2014/main" id="{B717F45C-FD60-0713-CBA2-6FF24340D91A}"/>
              </a:ext>
            </a:extLst>
          </p:cNvPr>
          <p:cNvSpPr/>
          <p:nvPr/>
        </p:nvSpPr>
        <p:spPr>
          <a:xfrm>
            <a:off x="553715" y="1535340"/>
            <a:ext cx="1701799" cy="304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TUJUAN</a:t>
            </a:r>
            <a:endParaRPr lang="en-ID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Rounded Rectangle 20">
            <a:extLst>
              <a:ext uri="{FF2B5EF4-FFF2-40B4-BE49-F238E27FC236}">
                <a16:creationId xmlns:a16="http://schemas.microsoft.com/office/drawing/2014/main" id="{C7DFB0B7-E67C-AA80-2CB1-D16F4AFA7646}"/>
              </a:ext>
            </a:extLst>
          </p:cNvPr>
          <p:cNvSpPr/>
          <p:nvPr/>
        </p:nvSpPr>
        <p:spPr>
          <a:xfrm>
            <a:off x="5933109" y="1763019"/>
            <a:ext cx="1701799" cy="304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METODE</a:t>
            </a:r>
            <a:endParaRPr lang="en-ID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0DB848-E58D-62F8-3C30-422C0EF94B82}"/>
              </a:ext>
            </a:extLst>
          </p:cNvPr>
          <p:cNvSpPr txBox="1"/>
          <p:nvPr/>
        </p:nvSpPr>
        <p:spPr>
          <a:xfrm>
            <a:off x="613591" y="3542704"/>
            <a:ext cx="3459543" cy="1323439"/>
          </a:xfrm>
          <a:prstGeom prst="rect">
            <a:avLst/>
          </a:prstGeom>
          <a:solidFill>
            <a:srgbClr val="BDD7EE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Lakukan analisis data historis dengan script pengujian, pastikan tidak terdapat pembuatan lot lelang pada hari yang sama dengan pelaksanaan lelang.</a:t>
            </a:r>
          </a:p>
        </p:txBody>
      </p:sp>
      <p:sp>
        <p:nvSpPr>
          <p:cNvPr id="38" name="Rounded Rectangle 23">
            <a:extLst>
              <a:ext uri="{FF2B5EF4-FFF2-40B4-BE49-F238E27FC236}">
                <a16:creationId xmlns:a16="http://schemas.microsoft.com/office/drawing/2014/main" id="{E4D1DDC7-F63C-A45E-01A1-6FDCAE63D21E}"/>
              </a:ext>
            </a:extLst>
          </p:cNvPr>
          <p:cNvSpPr/>
          <p:nvPr/>
        </p:nvSpPr>
        <p:spPr>
          <a:xfrm>
            <a:off x="0" y="3338681"/>
            <a:ext cx="1289906" cy="304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CONTOH</a:t>
            </a:r>
            <a:endParaRPr lang="en-ID" b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9A5F5AC-71D9-6515-8AA2-00616B773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167" y="3351835"/>
            <a:ext cx="5869433" cy="300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" name="Elbow Connector 25">
            <a:extLst>
              <a:ext uri="{FF2B5EF4-FFF2-40B4-BE49-F238E27FC236}">
                <a16:creationId xmlns:a16="http://schemas.microsoft.com/office/drawing/2014/main" id="{FE587032-1BDE-0D9E-7FBF-F6F3BFF069A9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 rot="5400000">
            <a:off x="4838639" y="215186"/>
            <a:ext cx="832242" cy="5822794"/>
          </a:xfrm>
          <a:prstGeom prst="bentConnector3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324AACF-6807-6155-4CC3-447AB89AA89F}"/>
              </a:ext>
            </a:extLst>
          </p:cNvPr>
          <p:cNvCxnSpPr>
            <a:stCxn id="37" idx="3"/>
          </p:cNvCxnSpPr>
          <p:nvPr/>
        </p:nvCxnSpPr>
        <p:spPr>
          <a:xfrm flipV="1">
            <a:off x="4073134" y="4202277"/>
            <a:ext cx="249683" cy="214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0E5EE7B-EF0D-E1A6-869D-D1FD7018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723" y="3725320"/>
            <a:ext cx="4158033" cy="2718197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992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F1BE69-73A8-4237-A52C-02CDF084A57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50620698"/>
              </p:ext>
            </p:extLst>
          </p:nvPr>
        </p:nvGraphicFramePr>
        <p:xfrm>
          <a:off x="0" y="876300"/>
          <a:ext cx="11836400" cy="5600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902C1CC-19EF-4C8F-AF5E-EF8223F7E0F9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i="1" dirty="0"/>
              <a:t>Tools</a:t>
            </a:r>
            <a:r>
              <a:rPr lang="en-AU" dirty="0"/>
              <a:t> </a:t>
            </a:r>
            <a:r>
              <a:rPr lang="en-AU" dirty="0" err="1"/>
              <a:t>melakukan</a:t>
            </a:r>
            <a:r>
              <a:rPr lang="en-AU" dirty="0"/>
              <a:t> TABK</a:t>
            </a:r>
          </a:p>
        </p:txBody>
      </p:sp>
    </p:spTree>
    <p:extLst>
      <p:ext uri="{BB962C8B-B14F-4D97-AF65-F5344CB8AC3E}">
        <p14:creationId xmlns:p14="http://schemas.microsoft.com/office/powerpoint/2010/main" val="1426721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CCB66EF7-A651-4425-ADF4-F63F8E2A91FB}"/>
              </a:ext>
            </a:extLst>
          </p:cNvPr>
          <p:cNvGrpSpPr/>
          <p:nvPr/>
        </p:nvGrpSpPr>
        <p:grpSpPr>
          <a:xfrm>
            <a:off x="1102227" y="1694893"/>
            <a:ext cx="9987545" cy="3030923"/>
            <a:chOff x="933112" y="642312"/>
            <a:chExt cx="9987545" cy="303092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72BC5B-F79C-4E72-8017-D68C9DB8696C}"/>
                </a:ext>
              </a:extLst>
            </p:cNvPr>
            <p:cNvGrpSpPr/>
            <p:nvPr/>
          </p:nvGrpSpPr>
          <p:grpSpPr>
            <a:xfrm>
              <a:off x="933112" y="1334665"/>
              <a:ext cx="9987545" cy="2338570"/>
              <a:chOff x="963592" y="1172105"/>
              <a:chExt cx="9987545" cy="2338570"/>
            </a:xfrm>
          </p:grpSpPr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FD9644CE-9D1C-4F5D-92FE-BDA4A991821D}"/>
                  </a:ext>
                </a:extLst>
              </p:cNvPr>
              <p:cNvSpPr/>
              <p:nvPr/>
            </p:nvSpPr>
            <p:spPr>
              <a:xfrm>
                <a:off x="1159429" y="1172105"/>
                <a:ext cx="1469479" cy="181669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3669A59-6B2D-4A67-A02B-41A6C232A5DB}"/>
                  </a:ext>
                </a:extLst>
              </p:cNvPr>
              <p:cNvSpPr txBox="1"/>
              <p:nvPr/>
            </p:nvSpPr>
            <p:spPr>
              <a:xfrm>
                <a:off x="1405682" y="1945060"/>
                <a:ext cx="976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RDBMS</a:t>
                </a:r>
              </a:p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Server</a:t>
                </a:r>
                <a:endParaRPr lang="en-ID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3ACF42-CDB5-4C59-937A-7CB48F9DA685}"/>
                  </a:ext>
                </a:extLst>
              </p:cNvPr>
              <p:cNvSpPr txBox="1"/>
              <p:nvPr/>
            </p:nvSpPr>
            <p:spPr>
              <a:xfrm>
                <a:off x="963592" y="3002844"/>
                <a:ext cx="9195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Auditee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C88E227-6ADB-4E8C-8C7C-E13439C8D55E}"/>
                  </a:ext>
                </a:extLst>
              </p:cNvPr>
              <p:cNvCxnSpPr/>
              <p:nvPr/>
            </p:nvCxnSpPr>
            <p:spPr>
              <a:xfrm>
                <a:off x="2728407" y="2127899"/>
                <a:ext cx="13953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652950-6184-47F8-8F34-A86726C24F91}"/>
                  </a:ext>
                </a:extLst>
              </p:cNvPr>
              <p:cNvSpPr txBox="1"/>
              <p:nvPr/>
            </p:nvSpPr>
            <p:spPr>
              <a:xfrm>
                <a:off x="3936057" y="2679678"/>
                <a:ext cx="12858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Export Data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D0D4EF9-7648-468E-A745-F706B94B5623}"/>
                  </a:ext>
                </a:extLst>
              </p:cNvPr>
              <p:cNvCxnSpPr/>
              <p:nvPr/>
            </p:nvCxnSpPr>
            <p:spPr>
              <a:xfrm>
                <a:off x="5034870" y="2131759"/>
                <a:ext cx="13953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087ED5-DBA8-4F75-8F7E-4260D7DEC98A}"/>
                  </a:ext>
                </a:extLst>
              </p:cNvPr>
              <p:cNvSpPr txBox="1"/>
              <p:nvPr/>
            </p:nvSpPr>
            <p:spPr>
              <a:xfrm>
                <a:off x="6335586" y="2864344"/>
                <a:ext cx="19197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Restore data </a:t>
                </a:r>
              </a:p>
              <a:p>
                <a:pPr algn="ctr"/>
                <a:r>
                  <a:rPr lang="en-US" dirty="0"/>
                  <a:t>Project ACL / Excel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49735E-9890-4C8E-A097-352350F8967F}"/>
                  </a:ext>
                </a:extLst>
              </p:cNvPr>
              <p:cNvSpPr txBox="1"/>
              <p:nvPr/>
            </p:nvSpPr>
            <p:spPr>
              <a:xfrm>
                <a:off x="6750918" y="1935538"/>
                <a:ext cx="976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Laptop Auditor</a:t>
                </a:r>
                <a:endParaRPr lang="en-ID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9FB9755-1FD9-43F1-BD07-8DF80B272292}"/>
                  </a:ext>
                </a:extLst>
              </p:cNvPr>
              <p:cNvCxnSpPr/>
              <p:nvPr/>
            </p:nvCxnSpPr>
            <p:spPr>
              <a:xfrm flipH="1">
                <a:off x="8220397" y="2113090"/>
                <a:ext cx="1452931" cy="148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Google Shape;4541;p39">
                <a:extLst>
                  <a:ext uri="{FF2B5EF4-FFF2-40B4-BE49-F238E27FC236}">
                    <a16:creationId xmlns:a16="http://schemas.microsoft.com/office/drawing/2014/main" id="{6C894A1C-8695-457E-9FA7-C56F86FC0AEA}"/>
                  </a:ext>
                </a:extLst>
              </p:cNvPr>
              <p:cNvSpPr/>
              <p:nvPr/>
            </p:nvSpPr>
            <p:spPr>
              <a:xfrm>
                <a:off x="9514843" y="1456911"/>
                <a:ext cx="1436294" cy="1341973"/>
              </a:xfrm>
              <a:custGeom>
                <a:avLst/>
                <a:gdLst/>
                <a:ahLst/>
                <a:cxnLst/>
                <a:rect l="l" t="t" r="r" b="b"/>
                <a:pathLst>
                  <a:path w="15290" h="16120" extrusionOk="0">
                    <a:moveTo>
                      <a:pt x="7645" y="1"/>
                    </a:moveTo>
                    <a:lnTo>
                      <a:pt x="7303" y="25"/>
                    </a:lnTo>
                    <a:lnTo>
                      <a:pt x="7010" y="98"/>
                    </a:lnTo>
                    <a:lnTo>
                      <a:pt x="6766" y="172"/>
                    </a:lnTo>
                    <a:lnTo>
                      <a:pt x="6546" y="294"/>
                    </a:lnTo>
                    <a:lnTo>
                      <a:pt x="6351" y="391"/>
                    </a:lnTo>
                    <a:lnTo>
                      <a:pt x="6204" y="538"/>
                    </a:lnTo>
                    <a:lnTo>
                      <a:pt x="6058" y="660"/>
                    </a:lnTo>
                    <a:lnTo>
                      <a:pt x="5960" y="782"/>
                    </a:lnTo>
                    <a:lnTo>
                      <a:pt x="5569" y="856"/>
                    </a:lnTo>
                    <a:lnTo>
                      <a:pt x="5203" y="978"/>
                    </a:lnTo>
                    <a:lnTo>
                      <a:pt x="4885" y="1149"/>
                    </a:lnTo>
                    <a:lnTo>
                      <a:pt x="4617" y="1320"/>
                    </a:lnTo>
                    <a:lnTo>
                      <a:pt x="4372" y="1539"/>
                    </a:lnTo>
                    <a:lnTo>
                      <a:pt x="4177" y="1759"/>
                    </a:lnTo>
                    <a:lnTo>
                      <a:pt x="4030" y="2028"/>
                    </a:lnTo>
                    <a:lnTo>
                      <a:pt x="3908" y="2296"/>
                    </a:lnTo>
                    <a:lnTo>
                      <a:pt x="3811" y="2565"/>
                    </a:lnTo>
                    <a:lnTo>
                      <a:pt x="3737" y="2834"/>
                    </a:lnTo>
                    <a:lnTo>
                      <a:pt x="3689" y="3127"/>
                    </a:lnTo>
                    <a:lnTo>
                      <a:pt x="3640" y="3420"/>
                    </a:lnTo>
                    <a:lnTo>
                      <a:pt x="3640" y="3713"/>
                    </a:lnTo>
                    <a:lnTo>
                      <a:pt x="3640" y="3982"/>
                    </a:lnTo>
                    <a:lnTo>
                      <a:pt x="3689" y="4495"/>
                    </a:lnTo>
                    <a:lnTo>
                      <a:pt x="3689" y="4519"/>
                    </a:lnTo>
                    <a:lnTo>
                      <a:pt x="3566" y="4568"/>
                    </a:lnTo>
                    <a:lnTo>
                      <a:pt x="3469" y="4666"/>
                    </a:lnTo>
                    <a:lnTo>
                      <a:pt x="3395" y="4812"/>
                    </a:lnTo>
                    <a:lnTo>
                      <a:pt x="3322" y="4983"/>
                    </a:lnTo>
                    <a:lnTo>
                      <a:pt x="3273" y="5178"/>
                    </a:lnTo>
                    <a:lnTo>
                      <a:pt x="3249" y="5398"/>
                    </a:lnTo>
                    <a:lnTo>
                      <a:pt x="3224" y="5642"/>
                    </a:lnTo>
                    <a:lnTo>
                      <a:pt x="3249" y="5887"/>
                    </a:lnTo>
                    <a:lnTo>
                      <a:pt x="3298" y="6155"/>
                    </a:lnTo>
                    <a:lnTo>
                      <a:pt x="3347" y="6400"/>
                    </a:lnTo>
                    <a:lnTo>
                      <a:pt x="3444" y="6619"/>
                    </a:lnTo>
                    <a:lnTo>
                      <a:pt x="3542" y="6790"/>
                    </a:lnTo>
                    <a:lnTo>
                      <a:pt x="3640" y="6961"/>
                    </a:lnTo>
                    <a:lnTo>
                      <a:pt x="3762" y="7059"/>
                    </a:lnTo>
                    <a:lnTo>
                      <a:pt x="3884" y="7132"/>
                    </a:lnTo>
                    <a:lnTo>
                      <a:pt x="4030" y="7132"/>
                    </a:lnTo>
                    <a:lnTo>
                      <a:pt x="4104" y="7108"/>
                    </a:lnTo>
                    <a:lnTo>
                      <a:pt x="4275" y="7523"/>
                    </a:lnTo>
                    <a:lnTo>
                      <a:pt x="4494" y="7889"/>
                    </a:lnTo>
                    <a:lnTo>
                      <a:pt x="4714" y="8256"/>
                    </a:lnTo>
                    <a:lnTo>
                      <a:pt x="4983" y="8598"/>
                    </a:lnTo>
                    <a:lnTo>
                      <a:pt x="5252" y="8891"/>
                    </a:lnTo>
                    <a:lnTo>
                      <a:pt x="5545" y="9159"/>
                    </a:lnTo>
                    <a:lnTo>
                      <a:pt x="5862" y="9404"/>
                    </a:lnTo>
                    <a:lnTo>
                      <a:pt x="6180" y="9623"/>
                    </a:lnTo>
                    <a:lnTo>
                      <a:pt x="6180" y="10698"/>
                    </a:lnTo>
                    <a:lnTo>
                      <a:pt x="5667" y="10747"/>
                    </a:lnTo>
                    <a:lnTo>
                      <a:pt x="5081" y="10845"/>
                    </a:lnTo>
                    <a:lnTo>
                      <a:pt x="4519" y="10967"/>
                    </a:lnTo>
                    <a:lnTo>
                      <a:pt x="3957" y="11089"/>
                    </a:lnTo>
                    <a:lnTo>
                      <a:pt x="3420" y="11260"/>
                    </a:lnTo>
                    <a:lnTo>
                      <a:pt x="2931" y="11455"/>
                    </a:lnTo>
                    <a:lnTo>
                      <a:pt x="2467" y="11675"/>
                    </a:lnTo>
                    <a:lnTo>
                      <a:pt x="2028" y="11919"/>
                    </a:lnTo>
                    <a:lnTo>
                      <a:pt x="1637" y="12188"/>
                    </a:lnTo>
                    <a:lnTo>
                      <a:pt x="1271" y="12456"/>
                    </a:lnTo>
                    <a:lnTo>
                      <a:pt x="953" y="12774"/>
                    </a:lnTo>
                    <a:lnTo>
                      <a:pt x="684" y="13116"/>
                    </a:lnTo>
                    <a:lnTo>
                      <a:pt x="440" y="13458"/>
                    </a:lnTo>
                    <a:lnTo>
                      <a:pt x="269" y="13849"/>
                    </a:lnTo>
                    <a:lnTo>
                      <a:pt x="123" y="14239"/>
                    </a:lnTo>
                    <a:lnTo>
                      <a:pt x="49" y="14679"/>
                    </a:lnTo>
                    <a:lnTo>
                      <a:pt x="1" y="15119"/>
                    </a:lnTo>
                    <a:lnTo>
                      <a:pt x="49" y="15167"/>
                    </a:lnTo>
                    <a:lnTo>
                      <a:pt x="245" y="15265"/>
                    </a:lnTo>
                    <a:lnTo>
                      <a:pt x="416" y="15338"/>
                    </a:lnTo>
                    <a:lnTo>
                      <a:pt x="636" y="15436"/>
                    </a:lnTo>
                    <a:lnTo>
                      <a:pt x="904" y="15534"/>
                    </a:lnTo>
                    <a:lnTo>
                      <a:pt x="1271" y="15607"/>
                    </a:lnTo>
                    <a:lnTo>
                      <a:pt x="1710" y="15705"/>
                    </a:lnTo>
                    <a:lnTo>
                      <a:pt x="2223" y="15802"/>
                    </a:lnTo>
                    <a:lnTo>
                      <a:pt x="2834" y="15876"/>
                    </a:lnTo>
                    <a:lnTo>
                      <a:pt x="3566" y="15973"/>
                    </a:lnTo>
                    <a:lnTo>
                      <a:pt x="4397" y="16022"/>
                    </a:lnTo>
                    <a:lnTo>
                      <a:pt x="5325" y="16071"/>
                    </a:lnTo>
                    <a:lnTo>
                      <a:pt x="6399" y="16096"/>
                    </a:lnTo>
                    <a:lnTo>
                      <a:pt x="7621" y="16120"/>
                    </a:lnTo>
                    <a:lnTo>
                      <a:pt x="8817" y="16096"/>
                    </a:lnTo>
                    <a:lnTo>
                      <a:pt x="9892" y="16071"/>
                    </a:lnTo>
                    <a:lnTo>
                      <a:pt x="10844" y="16022"/>
                    </a:lnTo>
                    <a:lnTo>
                      <a:pt x="11675" y="15973"/>
                    </a:lnTo>
                    <a:lnTo>
                      <a:pt x="12408" y="15876"/>
                    </a:lnTo>
                    <a:lnTo>
                      <a:pt x="13018" y="15802"/>
                    </a:lnTo>
                    <a:lnTo>
                      <a:pt x="13555" y="15705"/>
                    </a:lnTo>
                    <a:lnTo>
                      <a:pt x="13995" y="15607"/>
                    </a:lnTo>
                    <a:lnTo>
                      <a:pt x="14361" y="15534"/>
                    </a:lnTo>
                    <a:lnTo>
                      <a:pt x="14654" y="15436"/>
                    </a:lnTo>
                    <a:lnTo>
                      <a:pt x="14874" y="15338"/>
                    </a:lnTo>
                    <a:lnTo>
                      <a:pt x="15045" y="15265"/>
                    </a:lnTo>
                    <a:lnTo>
                      <a:pt x="15216" y="15167"/>
                    </a:lnTo>
                    <a:lnTo>
                      <a:pt x="15289" y="15119"/>
                    </a:lnTo>
                    <a:lnTo>
                      <a:pt x="15241" y="14655"/>
                    </a:lnTo>
                    <a:lnTo>
                      <a:pt x="15167" y="14215"/>
                    </a:lnTo>
                    <a:lnTo>
                      <a:pt x="15045" y="13800"/>
                    </a:lnTo>
                    <a:lnTo>
                      <a:pt x="14874" y="13409"/>
                    </a:lnTo>
                    <a:lnTo>
                      <a:pt x="14630" y="13043"/>
                    </a:lnTo>
                    <a:lnTo>
                      <a:pt x="14361" y="12701"/>
                    </a:lnTo>
                    <a:lnTo>
                      <a:pt x="14044" y="12408"/>
                    </a:lnTo>
                    <a:lnTo>
                      <a:pt x="13678" y="12115"/>
                    </a:lnTo>
                    <a:lnTo>
                      <a:pt x="13287" y="11846"/>
                    </a:lnTo>
                    <a:lnTo>
                      <a:pt x="12847" y="11626"/>
                    </a:lnTo>
                    <a:lnTo>
                      <a:pt x="12359" y="11406"/>
                    </a:lnTo>
                    <a:lnTo>
                      <a:pt x="11846" y="11235"/>
                    </a:lnTo>
                    <a:lnTo>
                      <a:pt x="11284" y="11064"/>
                    </a:lnTo>
                    <a:lnTo>
                      <a:pt x="10698" y="10942"/>
                    </a:lnTo>
                    <a:lnTo>
                      <a:pt x="10063" y="10820"/>
                    </a:lnTo>
                    <a:lnTo>
                      <a:pt x="9428" y="10747"/>
                    </a:lnTo>
                    <a:lnTo>
                      <a:pt x="9110" y="10722"/>
                    </a:lnTo>
                    <a:lnTo>
                      <a:pt x="9110" y="9623"/>
                    </a:lnTo>
                    <a:lnTo>
                      <a:pt x="9428" y="9404"/>
                    </a:lnTo>
                    <a:lnTo>
                      <a:pt x="9745" y="9159"/>
                    </a:lnTo>
                    <a:lnTo>
                      <a:pt x="10039" y="8891"/>
                    </a:lnTo>
                    <a:lnTo>
                      <a:pt x="10332" y="8598"/>
                    </a:lnTo>
                    <a:lnTo>
                      <a:pt x="10576" y="8256"/>
                    </a:lnTo>
                    <a:lnTo>
                      <a:pt x="10796" y="7889"/>
                    </a:lnTo>
                    <a:lnTo>
                      <a:pt x="11015" y="7523"/>
                    </a:lnTo>
                    <a:lnTo>
                      <a:pt x="11186" y="7108"/>
                    </a:lnTo>
                    <a:lnTo>
                      <a:pt x="11260" y="7132"/>
                    </a:lnTo>
                    <a:lnTo>
                      <a:pt x="11406" y="7132"/>
                    </a:lnTo>
                    <a:lnTo>
                      <a:pt x="11528" y="7059"/>
                    </a:lnTo>
                    <a:lnTo>
                      <a:pt x="11650" y="6961"/>
                    </a:lnTo>
                    <a:lnTo>
                      <a:pt x="11748" y="6790"/>
                    </a:lnTo>
                    <a:lnTo>
                      <a:pt x="11846" y="6619"/>
                    </a:lnTo>
                    <a:lnTo>
                      <a:pt x="11944" y="6400"/>
                    </a:lnTo>
                    <a:lnTo>
                      <a:pt x="11992" y="6155"/>
                    </a:lnTo>
                    <a:lnTo>
                      <a:pt x="12041" y="5887"/>
                    </a:lnTo>
                    <a:lnTo>
                      <a:pt x="12066" y="5642"/>
                    </a:lnTo>
                    <a:lnTo>
                      <a:pt x="12041" y="5398"/>
                    </a:lnTo>
                    <a:lnTo>
                      <a:pt x="12017" y="5203"/>
                    </a:lnTo>
                    <a:lnTo>
                      <a:pt x="11968" y="5007"/>
                    </a:lnTo>
                    <a:lnTo>
                      <a:pt x="11919" y="4836"/>
                    </a:lnTo>
                    <a:lnTo>
                      <a:pt x="11846" y="4690"/>
                    </a:lnTo>
                    <a:lnTo>
                      <a:pt x="11748" y="4592"/>
                    </a:lnTo>
                    <a:lnTo>
                      <a:pt x="11626" y="4519"/>
                    </a:lnTo>
                    <a:lnTo>
                      <a:pt x="11699" y="4153"/>
                    </a:lnTo>
                    <a:lnTo>
                      <a:pt x="11724" y="3811"/>
                    </a:lnTo>
                    <a:lnTo>
                      <a:pt x="11724" y="3493"/>
                    </a:lnTo>
                    <a:lnTo>
                      <a:pt x="11724" y="3200"/>
                    </a:lnTo>
                    <a:lnTo>
                      <a:pt x="11699" y="2907"/>
                    </a:lnTo>
                    <a:lnTo>
                      <a:pt x="11650" y="2638"/>
                    </a:lnTo>
                    <a:lnTo>
                      <a:pt x="11577" y="2394"/>
                    </a:lnTo>
                    <a:lnTo>
                      <a:pt x="11504" y="2150"/>
                    </a:lnTo>
                    <a:lnTo>
                      <a:pt x="11406" y="1930"/>
                    </a:lnTo>
                    <a:lnTo>
                      <a:pt x="11309" y="1710"/>
                    </a:lnTo>
                    <a:lnTo>
                      <a:pt x="11186" y="1515"/>
                    </a:lnTo>
                    <a:lnTo>
                      <a:pt x="11040" y="1344"/>
                    </a:lnTo>
                    <a:lnTo>
                      <a:pt x="10893" y="1173"/>
                    </a:lnTo>
                    <a:lnTo>
                      <a:pt x="10747" y="1026"/>
                    </a:lnTo>
                    <a:lnTo>
                      <a:pt x="10429" y="758"/>
                    </a:lnTo>
                    <a:lnTo>
                      <a:pt x="10063" y="562"/>
                    </a:lnTo>
                    <a:lnTo>
                      <a:pt x="9697" y="367"/>
                    </a:lnTo>
                    <a:lnTo>
                      <a:pt x="9330" y="245"/>
                    </a:lnTo>
                    <a:lnTo>
                      <a:pt x="8964" y="147"/>
                    </a:lnTo>
                    <a:lnTo>
                      <a:pt x="8598" y="74"/>
                    </a:lnTo>
                    <a:lnTo>
                      <a:pt x="8256" y="25"/>
                    </a:lnTo>
                    <a:lnTo>
                      <a:pt x="7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09DC19-E058-460B-BD5D-FB06F99CCAF2}"/>
                  </a:ext>
                </a:extLst>
              </p:cNvPr>
              <p:cNvSpPr txBox="1"/>
              <p:nvPr/>
            </p:nvSpPr>
            <p:spPr>
              <a:xfrm>
                <a:off x="9787515" y="2881668"/>
                <a:ext cx="890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Auditor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88B9711-9558-45B5-B9F9-86C1F2891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04665" y="1686186"/>
                <a:ext cx="1623242" cy="1164078"/>
              </a:xfrm>
              <a:prstGeom prst="rect">
                <a:avLst/>
              </a:prstGeom>
            </p:spPr>
          </p:pic>
          <p:pic>
            <p:nvPicPr>
              <p:cNvPr id="22" name="Picture 6" descr="ACL Services Ltd Logo Vector (.SVG) Free Download">
                <a:extLst>
                  <a:ext uri="{FF2B5EF4-FFF2-40B4-BE49-F238E27FC236}">
                    <a16:creationId xmlns:a16="http://schemas.microsoft.com/office/drawing/2014/main" id="{52552096-5EF0-4595-935C-FB6D8EED82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3575" y="1854600"/>
                <a:ext cx="1105443" cy="622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Rectangle: Folded Corner 22">
                <a:extLst>
                  <a:ext uri="{FF2B5EF4-FFF2-40B4-BE49-F238E27FC236}">
                    <a16:creationId xmlns:a16="http://schemas.microsoft.com/office/drawing/2014/main" id="{CBBD876E-6B3F-4EA8-B7E5-10136596C148}"/>
                  </a:ext>
                </a:extLst>
              </p:cNvPr>
              <p:cNvSpPr/>
              <p:nvPr/>
            </p:nvSpPr>
            <p:spPr>
              <a:xfrm>
                <a:off x="4223910" y="1680923"/>
                <a:ext cx="710097" cy="864334"/>
              </a:xfrm>
              <a:prstGeom prst="foldedCorne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A0236C-D2BA-4736-BC27-00C383997AA7}"/>
                </a:ext>
              </a:extLst>
            </p:cNvPr>
            <p:cNvSpPr txBox="1"/>
            <p:nvPr/>
          </p:nvSpPr>
          <p:spPr>
            <a:xfrm>
              <a:off x="4179432" y="642312"/>
              <a:ext cx="349490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000" b="1">
                  <a:latin typeface="Barlow Light" panose="00000400000000000000" pitchFamily="2" charset="0"/>
                </a:defRPr>
              </a:lvl1pPr>
            </a:lstStyle>
            <a:p>
              <a:r>
                <a:rPr lang="en-US" dirty="0"/>
                <a:t>Via GAS </a:t>
              </a:r>
              <a:r>
                <a:rPr lang="en-US"/>
                <a:t>/ Excel</a:t>
              </a:r>
              <a:endParaRPr lang="en-ID" dirty="0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5AB9E44-A2AD-4D26-AD42-966DE7D16F69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Metode</a:t>
            </a:r>
            <a:r>
              <a:rPr lang="en-AU" dirty="0"/>
              <a:t> </a:t>
            </a:r>
            <a:r>
              <a:rPr lang="en-AU" dirty="0" err="1"/>
              <a:t>Akses</a:t>
            </a:r>
            <a:r>
              <a:rPr lang="en-AU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640578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A4FDD0-F2D7-4261-8E6B-0057CBAD438B}"/>
              </a:ext>
            </a:extLst>
          </p:cNvPr>
          <p:cNvGrpSpPr/>
          <p:nvPr/>
        </p:nvGrpSpPr>
        <p:grpSpPr>
          <a:xfrm>
            <a:off x="2244365" y="726936"/>
            <a:ext cx="8127260" cy="2896459"/>
            <a:chOff x="1225684" y="2686839"/>
            <a:chExt cx="8127260" cy="2896459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9947DE25-B9D5-466B-806F-0BC6CD6DE4C5}"/>
                </a:ext>
              </a:extLst>
            </p:cNvPr>
            <p:cNvSpPr/>
            <p:nvPr/>
          </p:nvSpPr>
          <p:spPr>
            <a:xfrm>
              <a:off x="1225684" y="3351127"/>
              <a:ext cx="1469479" cy="1816699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B128E0-F290-4EBC-B1E6-07AD94E27C7D}"/>
                </a:ext>
              </a:extLst>
            </p:cNvPr>
            <p:cNvSpPr txBox="1"/>
            <p:nvPr/>
          </p:nvSpPr>
          <p:spPr>
            <a:xfrm>
              <a:off x="1500649" y="5213966"/>
              <a:ext cx="919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Auditee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C9AB7A-B055-49D5-A94D-A155F17846CC}"/>
                </a:ext>
              </a:extLst>
            </p:cNvPr>
            <p:cNvSpPr txBox="1"/>
            <p:nvPr/>
          </p:nvSpPr>
          <p:spPr>
            <a:xfrm>
              <a:off x="1471439" y="4098421"/>
              <a:ext cx="976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RDBMS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Server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3BCC7B-BC0A-4E2D-A121-D4DF7B45FD27}"/>
                </a:ext>
              </a:extLst>
            </p:cNvPr>
            <p:cNvSpPr/>
            <p:nvPr/>
          </p:nvSpPr>
          <p:spPr>
            <a:xfrm>
              <a:off x="4493519" y="4672192"/>
              <a:ext cx="1578556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ID" dirty="0">
                  <a:solidFill>
                    <a:schemeClr val="tx1"/>
                  </a:solidFill>
                  <a:latin typeface="Barlow Light" panose="00000400000000000000" pitchFamily="2" charset="0"/>
                </a:rPr>
                <a:t>Output</a:t>
              </a:r>
            </a:p>
          </p:txBody>
        </p:sp>
        <p:sp>
          <p:nvSpPr>
            <p:cNvPr id="8" name="Google Shape;4541;p39">
              <a:extLst>
                <a:ext uri="{FF2B5EF4-FFF2-40B4-BE49-F238E27FC236}">
                  <a16:creationId xmlns:a16="http://schemas.microsoft.com/office/drawing/2014/main" id="{178D3B37-BC25-4DF1-AE2F-4E1AC6D87EB5}"/>
                </a:ext>
              </a:extLst>
            </p:cNvPr>
            <p:cNvSpPr/>
            <p:nvPr/>
          </p:nvSpPr>
          <p:spPr>
            <a:xfrm>
              <a:off x="7916650" y="3565432"/>
              <a:ext cx="1436294" cy="1341973"/>
            </a:xfrm>
            <a:custGeom>
              <a:avLst/>
              <a:gdLst/>
              <a:ahLst/>
              <a:cxnLst/>
              <a:rect l="l" t="t" r="r" b="b"/>
              <a:pathLst>
                <a:path w="15290" h="16120" extrusionOk="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9004C8-A943-4946-8AD6-4631E66A4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0588" y="3742144"/>
              <a:ext cx="1395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8A15C9-97BA-411D-BC05-E7F787B68164}"/>
                </a:ext>
              </a:extLst>
            </p:cNvPr>
            <p:cNvCxnSpPr>
              <a:cxnSpLocks/>
            </p:cNvCxnSpPr>
            <p:nvPr/>
          </p:nvCxnSpPr>
          <p:spPr>
            <a:xfrm>
              <a:off x="6172049" y="4826081"/>
              <a:ext cx="1395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6300662-37C3-4120-BCA9-77D64C26CC9C}"/>
                </a:ext>
              </a:extLst>
            </p:cNvPr>
            <p:cNvCxnSpPr>
              <a:cxnSpLocks/>
            </p:cNvCxnSpPr>
            <p:nvPr/>
          </p:nvCxnSpPr>
          <p:spPr>
            <a:xfrm>
              <a:off x="3040588" y="4856858"/>
              <a:ext cx="1452931" cy="14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8F735A-4FE1-482E-B4CF-29CD4A783E13}"/>
                </a:ext>
              </a:extLst>
            </p:cNvPr>
            <p:cNvSpPr txBox="1"/>
            <p:nvPr/>
          </p:nvSpPr>
          <p:spPr>
            <a:xfrm>
              <a:off x="3582797" y="2686839"/>
              <a:ext cx="3399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Barlow Light" panose="00000400000000000000" pitchFamily="2" charset="0"/>
                </a:rPr>
                <a:t>Via DB Client Tools</a:t>
              </a:r>
              <a:endParaRPr lang="en-ID" sz="3000" b="1" dirty="0">
                <a:latin typeface="Barlow Light" panose="00000400000000000000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C4FB09-6F77-4620-AC9D-8EA6B6FCD911}"/>
                </a:ext>
              </a:extLst>
            </p:cNvPr>
            <p:cNvSpPr/>
            <p:nvPr/>
          </p:nvSpPr>
          <p:spPr>
            <a:xfrm>
              <a:off x="4493519" y="3623325"/>
              <a:ext cx="1602481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ID">
                  <a:latin typeface="Barlow Light" panose="00000400000000000000" pitchFamily="2" charset="0"/>
                </a:rPr>
                <a:t>Query/Scripts</a:t>
              </a:r>
              <a:endParaRPr lang="en-ID">
                <a:solidFill>
                  <a:schemeClr val="tx1"/>
                </a:solidFill>
                <a:latin typeface="Barlow Light" panose="00000400000000000000" pitchFamily="2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5E2C09-7990-420E-9CC6-DCC5DA5B85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2049" y="3742144"/>
              <a:ext cx="1395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55DC5D-AE67-4B9C-83A8-790FFE893FBD}"/>
                </a:ext>
              </a:extLst>
            </p:cNvPr>
            <p:cNvSpPr txBox="1"/>
            <p:nvPr/>
          </p:nvSpPr>
          <p:spPr>
            <a:xfrm>
              <a:off x="8189322" y="5077263"/>
              <a:ext cx="89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Auditor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38789C-55EF-4EC0-AE05-68D7E1357D11}"/>
              </a:ext>
            </a:extLst>
          </p:cNvPr>
          <p:cNvGrpSpPr/>
          <p:nvPr/>
        </p:nvGrpSpPr>
        <p:grpSpPr>
          <a:xfrm>
            <a:off x="1405624" y="4135299"/>
            <a:ext cx="9791708" cy="2263561"/>
            <a:chOff x="1169589" y="3234585"/>
            <a:chExt cx="9791708" cy="2263561"/>
          </a:xfrm>
        </p:grpSpPr>
        <p:sp>
          <p:nvSpPr>
            <p:cNvPr id="19" name="Flowchart: Magnetic Disk 18">
              <a:extLst>
                <a:ext uri="{FF2B5EF4-FFF2-40B4-BE49-F238E27FC236}">
                  <a16:creationId xmlns:a16="http://schemas.microsoft.com/office/drawing/2014/main" id="{51CCE086-F1EE-439B-8B6C-A2F9C9DAB478}"/>
                </a:ext>
              </a:extLst>
            </p:cNvPr>
            <p:cNvSpPr/>
            <p:nvPr/>
          </p:nvSpPr>
          <p:spPr>
            <a:xfrm>
              <a:off x="1169589" y="3234585"/>
              <a:ext cx="1469479" cy="1816699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A041FB-3156-4DC2-8816-60C3C307E9F2}"/>
                </a:ext>
              </a:extLst>
            </p:cNvPr>
            <p:cNvSpPr txBox="1"/>
            <p:nvPr/>
          </p:nvSpPr>
          <p:spPr>
            <a:xfrm>
              <a:off x="1415842" y="4007540"/>
              <a:ext cx="976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RDBMS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Server</a:t>
              </a:r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0AA16C-E713-4EFA-8F82-F64E131B5C92}"/>
                </a:ext>
              </a:extLst>
            </p:cNvPr>
            <p:cNvSpPr txBox="1"/>
            <p:nvPr/>
          </p:nvSpPr>
          <p:spPr>
            <a:xfrm>
              <a:off x="1444554" y="5128814"/>
              <a:ext cx="919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Auditee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67FB9D-845E-4641-BA32-D3629329AECA}"/>
                </a:ext>
              </a:extLst>
            </p:cNvPr>
            <p:cNvCxnSpPr/>
            <p:nvPr/>
          </p:nvCxnSpPr>
          <p:spPr>
            <a:xfrm>
              <a:off x="2738567" y="4190379"/>
              <a:ext cx="1395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61C64E3-BAAA-483F-A640-BB95E6318D17}"/>
                </a:ext>
              </a:extLst>
            </p:cNvPr>
            <p:cNvGrpSpPr/>
            <p:nvPr/>
          </p:nvGrpSpPr>
          <p:grpSpPr>
            <a:xfrm>
              <a:off x="4260310" y="3653050"/>
              <a:ext cx="710275" cy="1074657"/>
              <a:chOff x="4408572" y="3747690"/>
              <a:chExt cx="413752" cy="626013"/>
            </a:xfrm>
          </p:grpSpPr>
          <p:sp>
            <p:nvSpPr>
              <p:cNvPr id="34" name="Can 2">
                <a:extLst>
                  <a:ext uri="{FF2B5EF4-FFF2-40B4-BE49-F238E27FC236}">
                    <a16:creationId xmlns:a16="http://schemas.microsoft.com/office/drawing/2014/main" id="{CC07D394-1CC9-405C-915F-8D0BB273381D}"/>
                  </a:ext>
                </a:extLst>
              </p:cNvPr>
              <p:cNvSpPr/>
              <p:nvPr/>
            </p:nvSpPr>
            <p:spPr>
              <a:xfrm>
                <a:off x="4408572" y="3747690"/>
                <a:ext cx="413752" cy="188259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an 30">
                <a:extLst>
                  <a:ext uri="{FF2B5EF4-FFF2-40B4-BE49-F238E27FC236}">
                    <a16:creationId xmlns:a16="http://schemas.microsoft.com/office/drawing/2014/main" id="{204557E6-EC84-4571-928C-F090EF517D5B}"/>
                  </a:ext>
                </a:extLst>
              </p:cNvPr>
              <p:cNvSpPr/>
              <p:nvPr/>
            </p:nvSpPr>
            <p:spPr>
              <a:xfrm>
                <a:off x="4408572" y="3966567"/>
                <a:ext cx="413752" cy="188259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an 32">
                <a:extLst>
                  <a:ext uri="{FF2B5EF4-FFF2-40B4-BE49-F238E27FC236}">
                    <a16:creationId xmlns:a16="http://schemas.microsoft.com/office/drawing/2014/main" id="{29BE56D1-BF4A-4A16-8A50-DCCC32A378F0}"/>
                  </a:ext>
                </a:extLst>
              </p:cNvPr>
              <p:cNvSpPr/>
              <p:nvPr/>
            </p:nvSpPr>
            <p:spPr>
              <a:xfrm>
                <a:off x="4408572" y="4185444"/>
                <a:ext cx="413752" cy="188259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D6C3D5-8C16-4956-8F52-E152D7CEED0D}"/>
                </a:ext>
              </a:extLst>
            </p:cNvPr>
            <p:cNvSpPr txBox="1"/>
            <p:nvPr/>
          </p:nvSpPr>
          <p:spPr>
            <a:xfrm>
              <a:off x="3742941" y="4741205"/>
              <a:ext cx="1789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Database Backup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828A52-7B75-46F2-935E-26F3CEE28C12}"/>
                </a:ext>
              </a:extLst>
            </p:cNvPr>
            <p:cNvSpPr txBox="1"/>
            <p:nvPr/>
          </p:nvSpPr>
          <p:spPr>
            <a:xfrm>
              <a:off x="3829430" y="5051284"/>
              <a:ext cx="1572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.bak, .dmp, etc</a:t>
              </a:r>
            </a:p>
          </p:txBody>
        </p:sp>
        <p:sp>
          <p:nvSpPr>
            <p:cNvPr id="26" name="Flowchart: Magnetic Disk 25">
              <a:extLst>
                <a:ext uri="{FF2B5EF4-FFF2-40B4-BE49-F238E27FC236}">
                  <a16:creationId xmlns:a16="http://schemas.microsoft.com/office/drawing/2014/main" id="{368B4648-3B1C-4A01-A5F5-D9212FB90F1E}"/>
                </a:ext>
              </a:extLst>
            </p:cNvPr>
            <p:cNvSpPr/>
            <p:nvPr/>
          </p:nvSpPr>
          <p:spPr>
            <a:xfrm>
              <a:off x="6514825" y="3234585"/>
              <a:ext cx="1469479" cy="1816699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B5CB38-9B1B-4A05-9F21-C7CF926FC8B9}"/>
                </a:ext>
              </a:extLst>
            </p:cNvPr>
            <p:cNvCxnSpPr/>
            <p:nvPr/>
          </p:nvCxnSpPr>
          <p:spPr>
            <a:xfrm>
              <a:off x="5045030" y="4194239"/>
              <a:ext cx="1395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34CB16-4ABB-4DAA-90B0-539A3B857DE2}"/>
                </a:ext>
              </a:extLst>
            </p:cNvPr>
            <p:cNvSpPr txBox="1"/>
            <p:nvPr/>
          </p:nvSpPr>
          <p:spPr>
            <a:xfrm>
              <a:off x="6769359" y="5051284"/>
              <a:ext cx="89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Auditor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EAE4E0-5F7C-4FFC-98AA-9B42443DFCBD}"/>
                </a:ext>
              </a:extLst>
            </p:cNvPr>
            <p:cNvSpPr txBox="1"/>
            <p:nvPr/>
          </p:nvSpPr>
          <p:spPr>
            <a:xfrm>
              <a:off x="6761078" y="3998018"/>
              <a:ext cx="976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RDBMS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Server</a:t>
              </a:r>
              <a:endParaRPr lang="en-ID">
                <a:solidFill>
                  <a:schemeClr val="bg1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94EE5D-EB6A-416B-973E-A9E296EEDF3B}"/>
                </a:ext>
              </a:extLst>
            </p:cNvPr>
            <p:cNvCxnSpPr/>
            <p:nvPr/>
          </p:nvCxnSpPr>
          <p:spPr>
            <a:xfrm flipH="1">
              <a:off x="8230557" y="4175570"/>
              <a:ext cx="1452931" cy="14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Google Shape;4541;p39">
              <a:extLst>
                <a:ext uri="{FF2B5EF4-FFF2-40B4-BE49-F238E27FC236}">
                  <a16:creationId xmlns:a16="http://schemas.microsoft.com/office/drawing/2014/main" id="{C86703C5-FCC2-4994-873A-9B27CD88C9FB}"/>
                </a:ext>
              </a:extLst>
            </p:cNvPr>
            <p:cNvSpPr/>
            <p:nvPr/>
          </p:nvSpPr>
          <p:spPr>
            <a:xfrm>
              <a:off x="9525003" y="3519391"/>
              <a:ext cx="1436294" cy="1341973"/>
            </a:xfrm>
            <a:custGeom>
              <a:avLst/>
              <a:gdLst/>
              <a:ahLst/>
              <a:cxnLst/>
              <a:rect l="l" t="t" r="r" b="b"/>
              <a:pathLst>
                <a:path w="15290" h="16120" extrusionOk="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EBE1FE-30C5-4A94-AAA2-5CA556608820}"/>
                </a:ext>
              </a:extLst>
            </p:cNvPr>
            <p:cNvSpPr txBox="1"/>
            <p:nvPr/>
          </p:nvSpPr>
          <p:spPr>
            <a:xfrm>
              <a:off x="9797675" y="4944148"/>
              <a:ext cx="890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Auditor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4C3B7A29-F4EA-40F1-BE46-26BF77F458A9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Metode</a:t>
            </a:r>
            <a:r>
              <a:rPr lang="en-AU" dirty="0"/>
              <a:t> </a:t>
            </a:r>
            <a:r>
              <a:rPr lang="en-AU" dirty="0" err="1"/>
              <a:t>Akses</a:t>
            </a:r>
            <a:r>
              <a:rPr lang="en-AU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471286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561125-8C33-4340-8FB8-0C41FACC0412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Contoh</a:t>
            </a:r>
            <a:r>
              <a:rPr lang="en-AU" dirty="0"/>
              <a:t> </a:t>
            </a:r>
            <a:r>
              <a:rPr lang="en-AU" dirty="0" err="1"/>
              <a:t>Dokumentasi</a:t>
            </a:r>
            <a:r>
              <a:rPr lang="en-AU" dirty="0"/>
              <a:t> Test of Control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5CB37F-4B0D-4C3B-BE18-05751BC10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15" y="936536"/>
            <a:ext cx="10386769" cy="54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58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86373A4-2391-4DF5-89DE-F4E20ACCC9A8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Pengujian</a:t>
            </a:r>
            <a:r>
              <a:rPr lang="en-AU" dirty="0"/>
              <a:t> data dan </a:t>
            </a:r>
            <a:r>
              <a:rPr lang="en-AU" dirty="0" err="1"/>
              <a:t>Konfirmasi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FBF50-4FDF-46B7-99EA-8C4BA76EA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713" y="1489868"/>
            <a:ext cx="9357088" cy="40473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357E3A-1558-4098-BCE8-8EA5DEDA7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758764"/>
            <a:ext cx="2420838" cy="5675752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B57AF9-ACFB-49C4-A278-949978D9F421}"/>
              </a:ext>
            </a:extLst>
          </p:cNvPr>
          <p:cNvSpPr/>
          <p:nvPr/>
        </p:nvSpPr>
        <p:spPr>
          <a:xfrm>
            <a:off x="285188" y="3672840"/>
            <a:ext cx="2291816" cy="2748976"/>
          </a:xfrm>
          <a:prstGeom prst="roundRect">
            <a:avLst>
              <a:gd name="adj" fmla="val 7801"/>
            </a:avLst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761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BAAF455-46F8-81FE-8FF4-AA236C9C209B}"/>
              </a:ext>
            </a:extLst>
          </p:cNvPr>
          <p:cNvSpPr txBox="1">
            <a:spLocks/>
          </p:cNvSpPr>
          <p:nvPr/>
        </p:nvSpPr>
        <p:spPr>
          <a:xfrm>
            <a:off x="443152" y="1575167"/>
            <a:ext cx="4622676" cy="457888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>
                <a:latin typeface="Tw Cen MT" panose="020B0602020104020603" pitchFamily="34" charset="0"/>
              </a:rPr>
              <a:t>Rekomendasi temuan Inspektorat VII menjadi masukan bagi penyusunan </a:t>
            </a:r>
            <a:r>
              <a:rPr lang="en-US" sz="2400" i="1">
                <a:latin typeface="Tw Cen MT" panose="020B0602020104020603" pitchFamily="34" charset="0"/>
              </a:rPr>
              <a:t>policy recomendation </a:t>
            </a:r>
            <a:r>
              <a:rPr lang="en-US" sz="2400">
                <a:latin typeface="Tw Cen MT" panose="020B0602020104020603" pitchFamily="34" charset="0"/>
              </a:rPr>
              <a:t>Inspektorat IV</a:t>
            </a:r>
          </a:p>
          <a:p>
            <a:pPr marL="358775" indent="-358775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>
                <a:latin typeface="Tw Cen MT" panose="020B0602020104020603" pitchFamily="34" charset="0"/>
              </a:rPr>
              <a:t>Script pengujian yang dikembangkan digunakan sebagai </a:t>
            </a:r>
            <a:r>
              <a:rPr lang="en-US" sz="2400" i="1">
                <a:latin typeface="Tw Cen MT" panose="020B0602020104020603" pitchFamily="34" charset="0"/>
              </a:rPr>
              <a:t>continuous auditing </a:t>
            </a:r>
            <a:r>
              <a:rPr lang="en-US" sz="2400">
                <a:latin typeface="Tw Cen MT" panose="020B0602020104020603" pitchFamily="34" charset="0"/>
              </a:rPr>
              <a:t>Inspektorat IV atas proses bisnis pelaksanaan lelang melalui internat</a:t>
            </a:r>
            <a:endParaRPr lang="en-US" sz="2400" dirty="0">
              <a:latin typeface="Tw Cen MT" panose="020B06020201040206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6516A-CE51-840F-11A7-9ED8AFFF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782" y="1747671"/>
            <a:ext cx="5101211" cy="46571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1964914-73FC-A184-6B2F-CBA671D0AF6B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 err="1"/>
              <a:t>Contoh</a:t>
            </a:r>
            <a:r>
              <a:rPr lang="en-AU" dirty="0"/>
              <a:t> ND </a:t>
            </a:r>
            <a:r>
              <a:rPr lang="en-AU" dirty="0" err="1"/>
              <a:t>Konfirmasi</a:t>
            </a:r>
            <a:r>
              <a:rPr lang="en-AU" dirty="0"/>
              <a:t> </a:t>
            </a:r>
            <a:r>
              <a:rPr lang="en-AU" dirty="0" err="1"/>
              <a:t>terkait</a:t>
            </a:r>
            <a:r>
              <a:rPr lang="en-AU" dirty="0"/>
              <a:t> anomaly</a:t>
            </a:r>
          </a:p>
        </p:txBody>
      </p:sp>
    </p:spTree>
    <p:extLst>
      <p:ext uri="{BB962C8B-B14F-4D97-AF65-F5344CB8AC3E}">
        <p14:creationId xmlns:p14="http://schemas.microsoft.com/office/powerpoint/2010/main" val="127670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E16D5C-7185-4543-B2FA-13CDE9C8544A}"/>
              </a:ext>
            </a:extLst>
          </p:cNvPr>
          <p:cNvSpPr txBox="1"/>
          <p:nvPr/>
        </p:nvSpPr>
        <p:spPr>
          <a:xfrm>
            <a:off x="252249" y="0"/>
            <a:ext cx="8120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Gambaran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Umum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DA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Inspektorat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Jenderal</a:t>
            </a:r>
            <a:endParaRPr lang="en-US" sz="3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DBFF7C9-3D13-B84B-4279-F4DFE4CAF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" y="797629"/>
            <a:ext cx="12144285" cy="56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13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4E8813-9EDB-4693-A1EA-6D481C274F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88DE80-BD9F-4EEA-B906-92A2747A89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5327" y="2144636"/>
            <a:ext cx="10515600" cy="2852737"/>
          </a:xfr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3600" b="1" i="1" dirty="0">
                <a:solidFill>
                  <a:prstClr val="white"/>
                </a:solidFill>
                <a:latin typeface="Candara" panose="020E0502030303020204" pitchFamily="34" charset="0"/>
                <a:ea typeface="+mn-ea"/>
                <a:cs typeface="+mn-cs"/>
              </a:rPr>
              <a:t>Continuous Audit </a:t>
            </a:r>
            <a:r>
              <a:rPr lang="en-AU" sz="3600" b="1" dirty="0">
                <a:solidFill>
                  <a:prstClr val="white"/>
                </a:solidFill>
                <a:latin typeface="Candara" panose="020E0502030303020204" pitchFamily="34" charset="0"/>
                <a:ea typeface="+mn-ea"/>
                <a:cs typeface="+mn-cs"/>
              </a:rPr>
              <a:t>(CA)</a:t>
            </a:r>
            <a:br>
              <a:rPr lang="en-AU" sz="3600" b="1" dirty="0">
                <a:solidFill>
                  <a:prstClr val="white"/>
                </a:solidFill>
                <a:latin typeface="Candara" panose="020E0502030303020204" pitchFamily="34" charset="0"/>
                <a:ea typeface="+mn-ea"/>
                <a:cs typeface="+mn-cs"/>
              </a:rPr>
            </a:br>
            <a:r>
              <a:rPr lang="en-AU" sz="3600" b="1" i="1" dirty="0">
                <a:solidFill>
                  <a:prstClr val="white"/>
                </a:solidFill>
                <a:latin typeface="Candara" panose="020E0502030303020204" pitchFamily="34" charset="0"/>
                <a:ea typeface="+mn-ea"/>
                <a:cs typeface="+mn-cs"/>
              </a:rPr>
              <a:t>Continuous Monitoring </a:t>
            </a:r>
            <a:r>
              <a:rPr lang="en-AU" sz="3600" b="1" dirty="0">
                <a:solidFill>
                  <a:prstClr val="white"/>
                </a:solidFill>
                <a:latin typeface="Candara" panose="020E0502030303020204" pitchFamily="34" charset="0"/>
                <a:ea typeface="+mn-ea"/>
                <a:cs typeface="+mn-cs"/>
              </a:rPr>
              <a:t>(CM)</a:t>
            </a:r>
          </a:p>
        </p:txBody>
      </p:sp>
    </p:spTree>
    <p:extLst>
      <p:ext uri="{BB962C8B-B14F-4D97-AF65-F5344CB8AC3E}">
        <p14:creationId xmlns:p14="http://schemas.microsoft.com/office/powerpoint/2010/main" val="252463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2DAC2DD-F33B-479E-A4AC-31D67F1608A7}"/>
              </a:ext>
            </a:extLst>
          </p:cNvPr>
          <p:cNvGrpSpPr/>
          <p:nvPr/>
        </p:nvGrpSpPr>
        <p:grpSpPr>
          <a:xfrm>
            <a:off x="1108596" y="753681"/>
            <a:ext cx="9974808" cy="5350638"/>
            <a:chOff x="1766087" y="1882749"/>
            <a:chExt cx="8467319" cy="4209034"/>
          </a:xfrm>
        </p:grpSpPr>
        <p:grpSp>
          <p:nvGrpSpPr>
            <p:cNvPr id="99" name="object 2">
              <a:extLst>
                <a:ext uri="{FF2B5EF4-FFF2-40B4-BE49-F238E27FC236}">
                  <a16:creationId xmlns:a16="http://schemas.microsoft.com/office/drawing/2014/main" id="{F7D30685-2E97-4D01-B8FD-FCE062D7A219}"/>
                </a:ext>
              </a:extLst>
            </p:cNvPr>
            <p:cNvGrpSpPr/>
            <p:nvPr/>
          </p:nvGrpSpPr>
          <p:grpSpPr>
            <a:xfrm>
              <a:off x="1766087" y="4004538"/>
              <a:ext cx="1757680" cy="2087245"/>
              <a:chOff x="296824" y="3218179"/>
              <a:chExt cx="1757680" cy="2087245"/>
            </a:xfrm>
          </p:grpSpPr>
          <p:sp>
            <p:nvSpPr>
              <p:cNvPr id="141" name="object 3">
                <a:extLst>
                  <a:ext uri="{FF2B5EF4-FFF2-40B4-BE49-F238E27FC236}">
                    <a16:creationId xmlns:a16="http://schemas.microsoft.com/office/drawing/2014/main" id="{6DAAB27D-102C-4AA5-8301-26407D479F49}"/>
                  </a:ext>
                </a:extLst>
              </p:cNvPr>
              <p:cNvSpPr/>
              <p:nvPr/>
            </p:nvSpPr>
            <p:spPr>
              <a:xfrm>
                <a:off x="296824" y="3218179"/>
                <a:ext cx="1757680" cy="2087245"/>
              </a:xfrm>
              <a:custGeom>
                <a:avLst/>
                <a:gdLst/>
                <a:ahLst/>
                <a:cxnLst/>
                <a:rect l="l" t="t" r="r" b="b"/>
                <a:pathLst>
                  <a:path w="1757680" h="2087245">
                    <a:moveTo>
                      <a:pt x="1464665" y="0"/>
                    </a:moveTo>
                    <a:lnTo>
                      <a:pt x="292938" y="0"/>
                    </a:lnTo>
                    <a:lnTo>
                      <a:pt x="245422" y="3835"/>
                    </a:lnTo>
                    <a:lnTo>
                      <a:pt x="200347" y="14938"/>
                    </a:lnTo>
                    <a:lnTo>
                      <a:pt x="158316" y="32705"/>
                    </a:lnTo>
                    <a:lnTo>
                      <a:pt x="119932" y="56534"/>
                    </a:lnTo>
                    <a:lnTo>
                      <a:pt x="85799" y="85820"/>
                    </a:lnTo>
                    <a:lnTo>
                      <a:pt x="56520" y="119960"/>
                    </a:lnTo>
                    <a:lnTo>
                      <a:pt x="32697" y="158350"/>
                    </a:lnTo>
                    <a:lnTo>
                      <a:pt x="14934" y="200387"/>
                    </a:lnTo>
                    <a:lnTo>
                      <a:pt x="3834" y="245468"/>
                    </a:lnTo>
                    <a:lnTo>
                      <a:pt x="0" y="292989"/>
                    </a:lnTo>
                    <a:lnTo>
                      <a:pt x="0" y="1794129"/>
                    </a:lnTo>
                    <a:lnTo>
                      <a:pt x="3834" y="1841649"/>
                    </a:lnTo>
                    <a:lnTo>
                      <a:pt x="14934" y="1886730"/>
                    </a:lnTo>
                    <a:lnTo>
                      <a:pt x="32697" y="1928767"/>
                    </a:lnTo>
                    <a:lnTo>
                      <a:pt x="56520" y="1967157"/>
                    </a:lnTo>
                    <a:lnTo>
                      <a:pt x="85799" y="2001297"/>
                    </a:lnTo>
                    <a:lnTo>
                      <a:pt x="119932" y="2030583"/>
                    </a:lnTo>
                    <a:lnTo>
                      <a:pt x="158316" y="2054412"/>
                    </a:lnTo>
                    <a:lnTo>
                      <a:pt x="200347" y="2072179"/>
                    </a:lnTo>
                    <a:lnTo>
                      <a:pt x="245422" y="2083282"/>
                    </a:lnTo>
                    <a:lnTo>
                      <a:pt x="292938" y="2087118"/>
                    </a:lnTo>
                    <a:lnTo>
                      <a:pt x="1464665" y="2087118"/>
                    </a:lnTo>
                    <a:lnTo>
                      <a:pt x="1512186" y="2083282"/>
                    </a:lnTo>
                    <a:lnTo>
                      <a:pt x="1557266" y="2072179"/>
                    </a:lnTo>
                    <a:lnTo>
                      <a:pt x="1599304" y="2054412"/>
                    </a:lnTo>
                    <a:lnTo>
                      <a:pt x="1637694" y="2030583"/>
                    </a:lnTo>
                    <a:lnTo>
                      <a:pt x="1671834" y="2001297"/>
                    </a:lnTo>
                    <a:lnTo>
                      <a:pt x="1701120" y="1967157"/>
                    </a:lnTo>
                    <a:lnTo>
                      <a:pt x="1724948" y="1928767"/>
                    </a:lnTo>
                    <a:lnTo>
                      <a:pt x="1742716" y="1886730"/>
                    </a:lnTo>
                    <a:lnTo>
                      <a:pt x="1753819" y="1841649"/>
                    </a:lnTo>
                    <a:lnTo>
                      <a:pt x="1757654" y="1794129"/>
                    </a:lnTo>
                    <a:lnTo>
                      <a:pt x="1757654" y="292989"/>
                    </a:lnTo>
                    <a:lnTo>
                      <a:pt x="1753819" y="245468"/>
                    </a:lnTo>
                    <a:lnTo>
                      <a:pt x="1742716" y="200387"/>
                    </a:lnTo>
                    <a:lnTo>
                      <a:pt x="1724948" y="158350"/>
                    </a:lnTo>
                    <a:lnTo>
                      <a:pt x="1701120" y="119960"/>
                    </a:lnTo>
                    <a:lnTo>
                      <a:pt x="1671834" y="85820"/>
                    </a:lnTo>
                    <a:lnTo>
                      <a:pt x="1637694" y="56534"/>
                    </a:lnTo>
                    <a:lnTo>
                      <a:pt x="1599304" y="32705"/>
                    </a:lnTo>
                    <a:lnTo>
                      <a:pt x="1557266" y="14938"/>
                    </a:lnTo>
                    <a:lnTo>
                      <a:pt x="1512186" y="3835"/>
                    </a:lnTo>
                    <a:lnTo>
                      <a:pt x="1464665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42" name="object 4">
                <a:extLst>
                  <a:ext uri="{FF2B5EF4-FFF2-40B4-BE49-F238E27FC236}">
                    <a16:creationId xmlns:a16="http://schemas.microsoft.com/office/drawing/2014/main" id="{AAAE6F30-51E1-4B07-B672-9A7E264E517B}"/>
                  </a:ext>
                </a:extLst>
              </p:cNvPr>
              <p:cNvSpPr/>
              <p:nvPr/>
            </p:nvSpPr>
            <p:spPr>
              <a:xfrm>
                <a:off x="296824" y="3218179"/>
                <a:ext cx="1757680" cy="2087245"/>
              </a:xfrm>
              <a:custGeom>
                <a:avLst/>
                <a:gdLst/>
                <a:ahLst/>
                <a:cxnLst/>
                <a:rect l="l" t="t" r="r" b="b"/>
                <a:pathLst>
                  <a:path w="1757680" h="2087245">
                    <a:moveTo>
                      <a:pt x="0" y="292989"/>
                    </a:moveTo>
                    <a:lnTo>
                      <a:pt x="3834" y="245468"/>
                    </a:lnTo>
                    <a:lnTo>
                      <a:pt x="14934" y="200387"/>
                    </a:lnTo>
                    <a:lnTo>
                      <a:pt x="32697" y="158350"/>
                    </a:lnTo>
                    <a:lnTo>
                      <a:pt x="56520" y="119960"/>
                    </a:lnTo>
                    <a:lnTo>
                      <a:pt x="85799" y="85820"/>
                    </a:lnTo>
                    <a:lnTo>
                      <a:pt x="119932" y="56534"/>
                    </a:lnTo>
                    <a:lnTo>
                      <a:pt x="158316" y="32705"/>
                    </a:lnTo>
                    <a:lnTo>
                      <a:pt x="200347" y="14938"/>
                    </a:lnTo>
                    <a:lnTo>
                      <a:pt x="245422" y="3835"/>
                    </a:lnTo>
                    <a:lnTo>
                      <a:pt x="292938" y="0"/>
                    </a:lnTo>
                    <a:lnTo>
                      <a:pt x="1464665" y="0"/>
                    </a:lnTo>
                    <a:lnTo>
                      <a:pt x="1512186" y="3835"/>
                    </a:lnTo>
                    <a:lnTo>
                      <a:pt x="1557266" y="14938"/>
                    </a:lnTo>
                    <a:lnTo>
                      <a:pt x="1599304" y="32705"/>
                    </a:lnTo>
                    <a:lnTo>
                      <a:pt x="1637694" y="56534"/>
                    </a:lnTo>
                    <a:lnTo>
                      <a:pt x="1671834" y="85820"/>
                    </a:lnTo>
                    <a:lnTo>
                      <a:pt x="1701120" y="119960"/>
                    </a:lnTo>
                    <a:lnTo>
                      <a:pt x="1724948" y="158350"/>
                    </a:lnTo>
                    <a:lnTo>
                      <a:pt x="1742716" y="200387"/>
                    </a:lnTo>
                    <a:lnTo>
                      <a:pt x="1753819" y="245468"/>
                    </a:lnTo>
                    <a:lnTo>
                      <a:pt x="1757654" y="292989"/>
                    </a:lnTo>
                    <a:lnTo>
                      <a:pt x="1757654" y="1794129"/>
                    </a:lnTo>
                    <a:lnTo>
                      <a:pt x="1753819" y="1841649"/>
                    </a:lnTo>
                    <a:lnTo>
                      <a:pt x="1742716" y="1886730"/>
                    </a:lnTo>
                    <a:lnTo>
                      <a:pt x="1724948" y="1928767"/>
                    </a:lnTo>
                    <a:lnTo>
                      <a:pt x="1701120" y="1967157"/>
                    </a:lnTo>
                    <a:lnTo>
                      <a:pt x="1671834" y="2001297"/>
                    </a:lnTo>
                    <a:lnTo>
                      <a:pt x="1637694" y="2030583"/>
                    </a:lnTo>
                    <a:lnTo>
                      <a:pt x="1599304" y="2054412"/>
                    </a:lnTo>
                    <a:lnTo>
                      <a:pt x="1557266" y="2072179"/>
                    </a:lnTo>
                    <a:lnTo>
                      <a:pt x="1512186" y="2083282"/>
                    </a:lnTo>
                    <a:lnTo>
                      <a:pt x="1464665" y="2087118"/>
                    </a:lnTo>
                    <a:lnTo>
                      <a:pt x="292938" y="2087118"/>
                    </a:lnTo>
                    <a:lnTo>
                      <a:pt x="245422" y="2083282"/>
                    </a:lnTo>
                    <a:lnTo>
                      <a:pt x="200347" y="2072179"/>
                    </a:lnTo>
                    <a:lnTo>
                      <a:pt x="158316" y="2054412"/>
                    </a:lnTo>
                    <a:lnTo>
                      <a:pt x="119932" y="2030583"/>
                    </a:lnTo>
                    <a:lnTo>
                      <a:pt x="85799" y="2001297"/>
                    </a:lnTo>
                    <a:lnTo>
                      <a:pt x="56520" y="1967157"/>
                    </a:lnTo>
                    <a:lnTo>
                      <a:pt x="32697" y="1928767"/>
                    </a:lnTo>
                    <a:lnTo>
                      <a:pt x="14934" y="1886730"/>
                    </a:lnTo>
                    <a:lnTo>
                      <a:pt x="3834" y="1841649"/>
                    </a:lnTo>
                    <a:lnTo>
                      <a:pt x="0" y="1794129"/>
                    </a:lnTo>
                    <a:lnTo>
                      <a:pt x="0" y="292989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100" name="object 5">
              <a:extLst>
                <a:ext uri="{FF2B5EF4-FFF2-40B4-BE49-F238E27FC236}">
                  <a16:creationId xmlns:a16="http://schemas.microsoft.com/office/drawing/2014/main" id="{99A8ED37-8C74-4FED-8C2A-F63E819FC731}"/>
                </a:ext>
              </a:extLst>
            </p:cNvPr>
            <p:cNvGrpSpPr/>
            <p:nvPr/>
          </p:nvGrpSpPr>
          <p:grpSpPr>
            <a:xfrm>
              <a:off x="3737483" y="2680435"/>
              <a:ext cx="1526540" cy="1122680"/>
              <a:chOff x="2268220" y="1894077"/>
              <a:chExt cx="1526540" cy="1122680"/>
            </a:xfrm>
          </p:grpSpPr>
          <p:sp>
            <p:nvSpPr>
              <p:cNvPr id="139" name="object 6">
                <a:extLst>
                  <a:ext uri="{FF2B5EF4-FFF2-40B4-BE49-F238E27FC236}">
                    <a16:creationId xmlns:a16="http://schemas.microsoft.com/office/drawing/2014/main" id="{0A3697D4-A384-499D-B5D8-8563301DF44E}"/>
                  </a:ext>
                </a:extLst>
              </p:cNvPr>
              <p:cNvSpPr/>
              <p:nvPr/>
            </p:nvSpPr>
            <p:spPr>
              <a:xfrm>
                <a:off x="2268220" y="1894077"/>
                <a:ext cx="1526540" cy="1122680"/>
              </a:xfrm>
              <a:custGeom>
                <a:avLst/>
                <a:gdLst/>
                <a:ahLst/>
                <a:cxnLst/>
                <a:rect l="l" t="t" r="r" b="b"/>
                <a:pathLst>
                  <a:path w="1526539" h="1122680">
                    <a:moveTo>
                      <a:pt x="965200" y="0"/>
                    </a:moveTo>
                    <a:lnTo>
                      <a:pt x="0" y="0"/>
                    </a:lnTo>
                    <a:lnTo>
                      <a:pt x="0" y="1122299"/>
                    </a:lnTo>
                    <a:lnTo>
                      <a:pt x="965200" y="1122299"/>
                    </a:lnTo>
                    <a:lnTo>
                      <a:pt x="1526413" y="561086"/>
                    </a:lnTo>
                    <a:lnTo>
                      <a:pt x="965200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40" name="object 7">
                <a:extLst>
                  <a:ext uri="{FF2B5EF4-FFF2-40B4-BE49-F238E27FC236}">
                    <a16:creationId xmlns:a16="http://schemas.microsoft.com/office/drawing/2014/main" id="{17C529E0-042A-46D6-B5AE-FC9C53230697}"/>
                  </a:ext>
                </a:extLst>
              </p:cNvPr>
              <p:cNvSpPr/>
              <p:nvPr/>
            </p:nvSpPr>
            <p:spPr>
              <a:xfrm>
                <a:off x="2268220" y="1894077"/>
                <a:ext cx="1526540" cy="1122680"/>
              </a:xfrm>
              <a:custGeom>
                <a:avLst/>
                <a:gdLst/>
                <a:ahLst/>
                <a:cxnLst/>
                <a:rect l="l" t="t" r="r" b="b"/>
                <a:pathLst>
                  <a:path w="1526539" h="1122680">
                    <a:moveTo>
                      <a:pt x="0" y="0"/>
                    </a:moveTo>
                    <a:lnTo>
                      <a:pt x="965200" y="0"/>
                    </a:lnTo>
                    <a:lnTo>
                      <a:pt x="1526413" y="561086"/>
                    </a:lnTo>
                    <a:lnTo>
                      <a:pt x="965200" y="1122299"/>
                    </a:lnTo>
                    <a:lnTo>
                      <a:pt x="0" y="1122299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101" name="object 8">
              <a:extLst>
                <a:ext uri="{FF2B5EF4-FFF2-40B4-BE49-F238E27FC236}">
                  <a16:creationId xmlns:a16="http://schemas.microsoft.com/office/drawing/2014/main" id="{91F17B5E-80F2-415B-AB87-AD23EAF5B16E}"/>
                </a:ext>
              </a:extLst>
            </p:cNvPr>
            <p:cNvGrpSpPr/>
            <p:nvPr/>
          </p:nvGrpSpPr>
          <p:grpSpPr>
            <a:xfrm>
              <a:off x="1825459" y="2692247"/>
              <a:ext cx="1840864" cy="1122680"/>
              <a:chOff x="356196" y="1905889"/>
              <a:chExt cx="1840864" cy="1122680"/>
            </a:xfrm>
          </p:grpSpPr>
          <p:sp>
            <p:nvSpPr>
              <p:cNvPr id="137" name="object 9">
                <a:extLst>
                  <a:ext uri="{FF2B5EF4-FFF2-40B4-BE49-F238E27FC236}">
                    <a16:creationId xmlns:a16="http://schemas.microsoft.com/office/drawing/2014/main" id="{D7BA1687-F36E-4F16-9368-F97B3F8E5C67}"/>
                  </a:ext>
                </a:extLst>
              </p:cNvPr>
              <p:cNvSpPr/>
              <p:nvPr/>
            </p:nvSpPr>
            <p:spPr>
              <a:xfrm>
                <a:off x="356196" y="1905889"/>
                <a:ext cx="1840864" cy="1122680"/>
              </a:xfrm>
              <a:custGeom>
                <a:avLst/>
                <a:gdLst/>
                <a:ahLst/>
                <a:cxnLst/>
                <a:rect l="l" t="t" r="r" b="b"/>
                <a:pathLst>
                  <a:path w="1840864" h="1122680">
                    <a:moveTo>
                      <a:pt x="1279563" y="0"/>
                    </a:moveTo>
                    <a:lnTo>
                      <a:pt x="0" y="0"/>
                    </a:lnTo>
                    <a:lnTo>
                      <a:pt x="0" y="1122299"/>
                    </a:lnTo>
                    <a:lnTo>
                      <a:pt x="1279563" y="1122299"/>
                    </a:lnTo>
                    <a:lnTo>
                      <a:pt x="1840776" y="561213"/>
                    </a:lnTo>
                    <a:lnTo>
                      <a:pt x="1279563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38" name="object 10">
                <a:extLst>
                  <a:ext uri="{FF2B5EF4-FFF2-40B4-BE49-F238E27FC236}">
                    <a16:creationId xmlns:a16="http://schemas.microsoft.com/office/drawing/2014/main" id="{57C4863C-41C6-44E7-AC49-62C21045A755}"/>
                  </a:ext>
                </a:extLst>
              </p:cNvPr>
              <p:cNvSpPr/>
              <p:nvPr/>
            </p:nvSpPr>
            <p:spPr>
              <a:xfrm>
                <a:off x="356196" y="1905889"/>
                <a:ext cx="1840864" cy="1122680"/>
              </a:xfrm>
              <a:custGeom>
                <a:avLst/>
                <a:gdLst/>
                <a:ahLst/>
                <a:cxnLst/>
                <a:rect l="l" t="t" r="r" b="b"/>
                <a:pathLst>
                  <a:path w="1840864" h="1122680">
                    <a:moveTo>
                      <a:pt x="0" y="0"/>
                    </a:moveTo>
                    <a:lnTo>
                      <a:pt x="1279563" y="0"/>
                    </a:lnTo>
                    <a:lnTo>
                      <a:pt x="1840776" y="561213"/>
                    </a:lnTo>
                    <a:lnTo>
                      <a:pt x="1279563" y="1122299"/>
                    </a:lnTo>
                    <a:lnTo>
                      <a:pt x="0" y="1122299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102" name="object 12">
              <a:extLst>
                <a:ext uri="{FF2B5EF4-FFF2-40B4-BE49-F238E27FC236}">
                  <a16:creationId xmlns:a16="http://schemas.microsoft.com/office/drawing/2014/main" id="{9FC94DB2-8A26-4D6D-854A-87BD45CC227D}"/>
                </a:ext>
              </a:extLst>
            </p:cNvPr>
            <p:cNvSpPr txBox="1"/>
            <p:nvPr/>
          </p:nvSpPr>
          <p:spPr>
            <a:xfrm>
              <a:off x="2082927" y="2992856"/>
              <a:ext cx="1004569" cy="5130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 marR="5080" indent="269240">
                <a:spcBef>
                  <a:spcPts val="9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Data  Collec</a:t>
              </a:r>
              <a:r>
                <a:rPr sz="1600" b="1" spc="-10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ion</a:t>
              </a:r>
              <a:endParaRPr sz="1600">
                <a:latin typeface="Arial"/>
                <a:cs typeface="Arial"/>
              </a:endParaRPr>
            </a:p>
          </p:txBody>
        </p:sp>
        <p:sp>
          <p:nvSpPr>
            <p:cNvPr id="103" name="object 13">
              <a:extLst>
                <a:ext uri="{FF2B5EF4-FFF2-40B4-BE49-F238E27FC236}">
                  <a16:creationId xmlns:a16="http://schemas.microsoft.com/office/drawing/2014/main" id="{ED4E2DE8-513D-49E1-AD89-5FAA27780C6C}"/>
                </a:ext>
              </a:extLst>
            </p:cNvPr>
            <p:cNvSpPr txBox="1"/>
            <p:nvPr/>
          </p:nvSpPr>
          <p:spPr>
            <a:xfrm>
              <a:off x="3970909" y="2965169"/>
              <a:ext cx="845819" cy="5130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34620" marR="5080" indent="-121920">
                <a:spcBef>
                  <a:spcPts val="9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Ru</a:t>
              </a:r>
              <a:r>
                <a:rPr sz="1600" b="1" spc="-1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ni</a:t>
              </a:r>
              <a:r>
                <a:rPr sz="1600" b="1" spc="-1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g  Script</a:t>
              </a:r>
              <a:endParaRPr sz="1600">
                <a:latin typeface="Arial"/>
                <a:cs typeface="Arial"/>
              </a:endParaRPr>
            </a:p>
          </p:txBody>
        </p:sp>
        <p:grpSp>
          <p:nvGrpSpPr>
            <p:cNvPr id="104" name="object 14">
              <a:extLst>
                <a:ext uri="{FF2B5EF4-FFF2-40B4-BE49-F238E27FC236}">
                  <a16:creationId xmlns:a16="http://schemas.microsoft.com/office/drawing/2014/main" id="{B477824F-EC93-4DA3-B5F6-9DB2E1C09F19}"/>
                </a:ext>
              </a:extLst>
            </p:cNvPr>
            <p:cNvGrpSpPr/>
            <p:nvPr/>
          </p:nvGrpSpPr>
          <p:grpSpPr>
            <a:xfrm>
              <a:off x="1968030" y="4182718"/>
              <a:ext cx="1395730" cy="1296543"/>
              <a:chOff x="498767" y="3396360"/>
              <a:chExt cx="1395730" cy="1296543"/>
            </a:xfrm>
          </p:grpSpPr>
          <p:sp>
            <p:nvSpPr>
              <p:cNvPr id="129" name="object 15">
                <a:extLst>
                  <a:ext uri="{FF2B5EF4-FFF2-40B4-BE49-F238E27FC236}">
                    <a16:creationId xmlns:a16="http://schemas.microsoft.com/office/drawing/2014/main" id="{E90AF88E-5146-47DE-BD91-2FF170320BF7}"/>
                  </a:ext>
                </a:extLst>
              </p:cNvPr>
              <p:cNvSpPr/>
              <p:nvPr/>
            </p:nvSpPr>
            <p:spPr>
              <a:xfrm>
                <a:off x="498767" y="3396360"/>
                <a:ext cx="1377950" cy="28511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285114">
                    <a:moveTo>
                      <a:pt x="1330032" y="0"/>
                    </a:moveTo>
                    <a:lnTo>
                      <a:pt x="47497" y="0"/>
                    </a:lnTo>
                    <a:lnTo>
                      <a:pt x="29007" y="3724"/>
                    </a:lnTo>
                    <a:lnTo>
                      <a:pt x="13909" y="13890"/>
                    </a:lnTo>
                    <a:lnTo>
                      <a:pt x="3731" y="28985"/>
                    </a:lnTo>
                    <a:lnTo>
                      <a:pt x="0" y="47498"/>
                    </a:lnTo>
                    <a:lnTo>
                      <a:pt x="0" y="237489"/>
                    </a:lnTo>
                    <a:lnTo>
                      <a:pt x="3731" y="256002"/>
                    </a:lnTo>
                    <a:lnTo>
                      <a:pt x="13909" y="271097"/>
                    </a:lnTo>
                    <a:lnTo>
                      <a:pt x="29007" y="281263"/>
                    </a:lnTo>
                    <a:lnTo>
                      <a:pt x="47497" y="284988"/>
                    </a:lnTo>
                    <a:lnTo>
                      <a:pt x="1330032" y="284988"/>
                    </a:lnTo>
                    <a:lnTo>
                      <a:pt x="1348545" y="281263"/>
                    </a:lnTo>
                    <a:lnTo>
                      <a:pt x="1363640" y="271097"/>
                    </a:lnTo>
                    <a:lnTo>
                      <a:pt x="1373806" y="256002"/>
                    </a:lnTo>
                    <a:lnTo>
                      <a:pt x="1377530" y="237489"/>
                    </a:lnTo>
                    <a:lnTo>
                      <a:pt x="1377530" y="47498"/>
                    </a:lnTo>
                    <a:lnTo>
                      <a:pt x="1373806" y="28985"/>
                    </a:lnTo>
                    <a:lnTo>
                      <a:pt x="1363640" y="13890"/>
                    </a:lnTo>
                    <a:lnTo>
                      <a:pt x="1348545" y="3724"/>
                    </a:lnTo>
                    <a:lnTo>
                      <a:pt x="133003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30" name="object 16">
                <a:extLst>
                  <a:ext uri="{FF2B5EF4-FFF2-40B4-BE49-F238E27FC236}">
                    <a16:creationId xmlns:a16="http://schemas.microsoft.com/office/drawing/2014/main" id="{D9332642-2408-4461-B11E-3BA65A1E1F5E}"/>
                  </a:ext>
                </a:extLst>
              </p:cNvPr>
              <p:cNvSpPr/>
              <p:nvPr/>
            </p:nvSpPr>
            <p:spPr>
              <a:xfrm>
                <a:off x="498767" y="3396360"/>
                <a:ext cx="1377950" cy="28511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285114">
                    <a:moveTo>
                      <a:pt x="0" y="47498"/>
                    </a:moveTo>
                    <a:lnTo>
                      <a:pt x="3731" y="28985"/>
                    </a:lnTo>
                    <a:lnTo>
                      <a:pt x="13909" y="13890"/>
                    </a:lnTo>
                    <a:lnTo>
                      <a:pt x="29007" y="3724"/>
                    </a:lnTo>
                    <a:lnTo>
                      <a:pt x="47497" y="0"/>
                    </a:lnTo>
                    <a:lnTo>
                      <a:pt x="1330032" y="0"/>
                    </a:lnTo>
                    <a:lnTo>
                      <a:pt x="1348545" y="3724"/>
                    </a:lnTo>
                    <a:lnTo>
                      <a:pt x="1363640" y="13890"/>
                    </a:lnTo>
                    <a:lnTo>
                      <a:pt x="1373806" y="28985"/>
                    </a:lnTo>
                    <a:lnTo>
                      <a:pt x="1377530" y="47498"/>
                    </a:lnTo>
                    <a:lnTo>
                      <a:pt x="1377530" y="237489"/>
                    </a:lnTo>
                    <a:lnTo>
                      <a:pt x="1373806" y="256002"/>
                    </a:lnTo>
                    <a:lnTo>
                      <a:pt x="1363640" y="271097"/>
                    </a:lnTo>
                    <a:lnTo>
                      <a:pt x="1348545" y="281263"/>
                    </a:lnTo>
                    <a:lnTo>
                      <a:pt x="1330032" y="284988"/>
                    </a:lnTo>
                    <a:lnTo>
                      <a:pt x="47497" y="284988"/>
                    </a:lnTo>
                    <a:lnTo>
                      <a:pt x="29007" y="281263"/>
                    </a:lnTo>
                    <a:lnTo>
                      <a:pt x="13909" y="271097"/>
                    </a:lnTo>
                    <a:lnTo>
                      <a:pt x="3731" y="256002"/>
                    </a:lnTo>
                    <a:lnTo>
                      <a:pt x="0" y="237489"/>
                    </a:lnTo>
                    <a:lnTo>
                      <a:pt x="0" y="47498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31" name="object 17">
                <a:extLst>
                  <a:ext uri="{FF2B5EF4-FFF2-40B4-BE49-F238E27FC236}">
                    <a16:creationId xmlns:a16="http://schemas.microsoft.com/office/drawing/2014/main" id="{228E9C69-32CA-4584-B0D4-5172F5F5ECBA}"/>
                  </a:ext>
                </a:extLst>
              </p:cNvPr>
              <p:cNvSpPr/>
              <p:nvPr/>
            </p:nvSpPr>
            <p:spPr>
              <a:xfrm>
                <a:off x="498767" y="3738752"/>
                <a:ext cx="1377950" cy="28511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285114">
                    <a:moveTo>
                      <a:pt x="1330032" y="0"/>
                    </a:moveTo>
                    <a:lnTo>
                      <a:pt x="47497" y="0"/>
                    </a:lnTo>
                    <a:lnTo>
                      <a:pt x="29007" y="3724"/>
                    </a:lnTo>
                    <a:lnTo>
                      <a:pt x="13909" y="13890"/>
                    </a:lnTo>
                    <a:lnTo>
                      <a:pt x="3731" y="28985"/>
                    </a:lnTo>
                    <a:lnTo>
                      <a:pt x="0" y="47498"/>
                    </a:lnTo>
                    <a:lnTo>
                      <a:pt x="0" y="237490"/>
                    </a:lnTo>
                    <a:lnTo>
                      <a:pt x="3731" y="256002"/>
                    </a:lnTo>
                    <a:lnTo>
                      <a:pt x="13909" y="271097"/>
                    </a:lnTo>
                    <a:lnTo>
                      <a:pt x="29007" y="281263"/>
                    </a:lnTo>
                    <a:lnTo>
                      <a:pt x="47497" y="284988"/>
                    </a:lnTo>
                    <a:lnTo>
                      <a:pt x="1330032" y="284988"/>
                    </a:lnTo>
                    <a:lnTo>
                      <a:pt x="1348545" y="281263"/>
                    </a:lnTo>
                    <a:lnTo>
                      <a:pt x="1363640" y="271097"/>
                    </a:lnTo>
                    <a:lnTo>
                      <a:pt x="1373806" y="256002"/>
                    </a:lnTo>
                    <a:lnTo>
                      <a:pt x="1377530" y="237490"/>
                    </a:lnTo>
                    <a:lnTo>
                      <a:pt x="1377530" y="47498"/>
                    </a:lnTo>
                    <a:lnTo>
                      <a:pt x="1373806" y="28985"/>
                    </a:lnTo>
                    <a:lnTo>
                      <a:pt x="1363640" y="13890"/>
                    </a:lnTo>
                    <a:lnTo>
                      <a:pt x="1348545" y="3724"/>
                    </a:lnTo>
                    <a:lnTo>
                      <a:pt x="133003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32" name="object 18">
                <a:extLst>
                  <a:ext uri="{FF2B5EF4-FFF2-40B4-BE49-F238E27FC236}">
                    <a16:creationId xmlns:a16="http://schemas.microsoft.com/office/drawing/2014/main" id="{38788A46-10C7-4D3D-99C4-60A917A35E8F}"/>
                  </a:ext>
                </a:extLst>
              </p:cNvPr>
              <p:cNvSpPr/>
              <p:nvPr/>
            </p:nvSpPr>
            <p:spPr>
              <a:xfrm>
                <a:off x="498767" y="3738752"/>
                <a:ext cx="1377950" cy="28511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285114">
                    <a:moveTo>
                      <a:pt x="0" y="47498"/>
                    </a:moveTo>
                    <a:lnTo>
                      <a:pt x="3731" y="28985"/>
                    </a:lnTo>
                    <a:lnTo>
                      <a:pt x="13909" y="13890"/>
                    </a:lnTo>
                    <a:lnTo>
                      <a:pt x="29007" y="3724"/>
                    </a:lnTo>
                    <a:lnTo>
                      <a:pt x="47497" y="0"/>
                    </a:lnTo>
                    <a:lnTo>
                      <a:pt x="1330032" y="0"/>
                    </a:lnTo>
                    <a:lnTo>
                      <a:pt x="1348545" y="3724"/>
                    </a:lnTo>
                    <a:lnTo>
                      <a:pt x="1363640" y="13890"/>
                    </a:lnTo>
                    <a:lnTo>
                      <a:pt x="1373806" y="28985"/>
                    </a:lnTo>
                    <a:lnTo>
                      <a:pt x="1377530" y="47498"/>
                    </a:lnTo>
                    <a:lnTo>
                      <a:pt x="1377530" y="237490"/>
                    </a:lnTo>
                    <a:lnTo>
                      <a:pt x="1373806" y="256002"/>
                    </a:lnTo>
                    <a:lnTo>
                      <a:pt x="1363640" y="271097"/>
                    </a:lnTo>
                    <a:lnTo>
                      <a:pt x="1348545" y="281263"/>
                    </a:lnTo>
                    <a:lnTo>
                      <a:pt x="1330032" y="284988"/>
                    </a:lnTo>
                    <a:lnTo>
                      <a:pt x="47497" y="284988"/>
                    </a:lnTo>
                    <a:lnTo>
                      <a:pt x="29007" y="281263"/>
                    </a:lnTo>
                    <a:lnTo>
                      <a:pt x="13909" y="271097"/>
                    </a:lnTo>
                    <a:lnTo>
                      <a:pt x="3731" y="256002"/>
                    </a:lnTo>
                    <a:lnTo>
                      <a:pt x="0" y="237490"/>
                    </a:lnTo>
                    <a:lnTo>
                      <a:pt x="0" y="47498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33" name="object 19">
                <a:extLst>
                  <a:ext uri="{FF2B5EF4-FFF2-40B4-BE49-F238E27FC236}">
                    <a16:creationId xmlns:a16="http://schemas.microsoft.com/office/drawing/2014/main" id="{0F67F761-8104-4931-9874-8378B5198CBE}"/>
                  </a:ext>
                </a:extLst>
              </p:cNvPr>
              <p:cNvSpPr/>
              <p:nvPr/>
            </p:nvSpPr>
            <p:spPr>
              <a:xfrm>
                <a:off x="510616" y="4069333"/>
                <a:ext cx="1377950" cy="28511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285114">
                    <a:moveTo>
                      <a:pt x="1329994" y="0"/>
                    </a:moveTo>
                    <a:lnTo>
                      <a:pt x="47497" y="0"/>
                    </a:lnTo>
                    <a:lnTo>
                      <a:pt x="29007" y="3724"/>
                    </a:lnTo>
                    <a:lnTo>
                      <a:pt x="13909" y="13890"/>
                    </a:lnTo>
                    <a:lnTo>
                      <a:pt x="3731" y="28985"/>
                    </a:lnTo>
                    <a:lnTo>
                      <a:pt x="0" y="47498"/>
                    </a:lnTo>
                    <a:lnTo>
                      <a:pt x="0" y="237490"/>
                    </a:lnTo>
                    <a:lnTo>
                      <a:pt x="3731" y="255948"/>
                    </a:lnTo>
                    <a:lnTo>
                      <a:pt x="13909" y="271049"/>
                    </a:lnTo>
                    <a:lnTo>
                      <a:pt x="29007" y="281245"/>
                    </a:lnTo>
                    <a:lnTo>
                      <a:pt x="47497" y="284988"/>
                    </a:lnTo>
                    <a:lnTo>
                      <a:pt x="1329994" y="284988"/>
                    </a:lnTo>
                    <a:lnTo>
                      <a:pt x="1348507" y="281245"/>
                    </a:lnTo>
                    <a:lnTo>
                      <a:pt x="1363602" y="271049"/>
                    </a:lnTo>
                    <a:lnTo>
                      <a:pt x="1373768" y="255948"/>
                    </a:lnTo>
                    <a:lnTo>
                      <a:pt x="1377492" y="237490"/>
                    </a:lnTo>
                    <a:lnTo>
                      <a:pt x="1377492" y="47498"/>
                    </a:lnTo>
                    <a:lnTo>
                      <a:pt x="1373768" y="28985"/>
                    </a:lnTo>
                    <a:lnTo>
                      <a:pt x="1363602" y="13890"/>
                    </a:lnTo>
                    <a:lnTo>
                      <a:pt x="1348507" y="3724"/>
                    </a:lnTo>
                    <a:lnTo>
                      <a:pt x="1329994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34" name="object 20">
                <a:extLst>
                  <a:ext uri="{FF2B5EF4-FFF2-40B4-BE49-F238E27FC236}">
                    <a16:creationId xmlns:a16="http://schemas.microsoft.com/office/drawing/2014/main" id="{51B2FCFB-8C0C-4336-83E0-E3E4B4245814}"/>
                  </a:ext>
                </a:extLst>
              </p:cNvPr>
              <p:cNvSpPr/>
              <p:nvPr/>
            </p:nvSpPr>
            <p:spPr>
              <a:xfrm>
                <a:off x="510616" y="4069333"/>
                <a:ext cx="1377950" cy="28511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285114">
                    <a:moveTo>
                      <a:pt x="0" y="47498"/>
                    </a:moveTo>
                    <a:lnTo>
                      <a:pt x="3731" y="28985"/>
                    </a:lnTo>
                    <a:lnTo>
                      <a:pt x="13909" y="13890"/>
                    </a:lnTo>
                    <a:lnTo>
                      <a:pt x="29007" y="3724"/>
                    </a:lnTo>
                    <a:lnTo>
                      <a:pt x="47497" y="0"/>
                    </a:lnTo>
                    <a:lnTo>
                      <a:pt x="1329994" y="0"/>
                    </a:lnTo>
                    <a:lnTo>
                      <a:pt x="1348507" y="3724"/>
                    </a:lnTo>
                    <a:lnTo>
                      <a:pt x="1363602" y="13890"/>
                    </a:lnTo>
                    <a:lnTo>
                      <a:pt x="1373768" y="28985"/>
                    </a:lnTo>
                    <a:lnTo>
                      <a:pt x="1377492" y="47498"/>
                    </a:lnTo>
                    <a:lnTo>
                      <a:pt x="1377492" y="237490"/>
                    </a:lnTo>
                    <a:lnTo>
                      <a:pt x="1373768" y="255948"/>
                    </a:lnTo>
                    <a:lnTo>
                      <a:pt x="1363602" y="271049"/>
                    </a:lnTo>
                    <a:lnTo>
                      <a:pt x="1348507" y="281245"/>
                    </a:lnTo>
                    <a:lnTo>
                      <a:pt x="1329994" y="284988"/>
                    </a:lnTo>
                    <a:lnTo>
                      <a:pt x="47497" y="284988"/>
                    </a:lnTo>
                    <a:lnTo>
                      <a:pt x="29007" y="281245"/>
                    </a:lnTo>
                    <a:lnTo>
                      <a:pt x="13909" y="271049"/>
                    </a:lnTo>
                    <a:lnTo>
                      <a:pt x="3731" y="255948"/>
                    </a:lnTo>
                    <a:lnTo>
                      <a:pt x="0" y="237490"/>
                    </a:lnTo>
                    <a:lnTo>
                      <a:pt x="0" y="47498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35" name="object 21">
                <a:extLst>
                  <a:ext uri="{FF2B5EF4-FFF2-40B4-BE49-F238E27FC236}">
                    <a16:creationId xmlns:a16="http://schemas.microsoft.com/office/drawing/2014/main" id="{C83E9953-9DCE-423F-8BCA-F05530C2AB7F}"/>
                  </a:ext>
                </a:extLst>
              </p:cNvPr>
              <p:cNvSpPr/>
              <p:nvPr/>
            </p:nvSpPr>
            <p:spPr>
              <a:xfrm>
                <a:off x="516547" y="4407788"/>
                <a:ext cx="1377950" cy="28511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285114">
                    <a:moveTo>
                      <a:pt x="1330032" y="0"/>
                    </a:moveTo>
                    <a:lnTo>
                      <a:pt x="47497" y="0"/>
                    </a:lnTo>
                    <a:lnTo>
                      <a:pt x="29012" y="3724"/>
                    </a:lnTo>
                    <a:lnTo>
                      <a:pt x="13914" y="13890"/>
                    </a:lnTo>
                    <a:lnTo>
                      <a:pt x="3733" y="28985"/>
                    </a:lnTo>
                    <a:lnTo>
                      <a:pt x="0" y="47498"/>
                    </a:lnTo>
                    <a:lnTo>
                      <a:pt x="0" y="237490"/>
                    </a:lnTo>
                    <a:lnTo>
                      <a:pt x="3733" y="255948"/>
                    </a:lnTo>
                    <a:lnTo>
                      <a:pt x="13914" y="271049"/>
                    </a:lnTo>
                    <a:lnTo>
                      <a:pt x="29012" y="281245"/>
                    </a:lnTo>
                    <a:lnTo>
                      <a:pt x="47497" y="284988"/>
                    </a:lnTo>
                    <a:lnTo>
                      <a:pt x="1330032" y="284988"/>
                    </a:lnTo>
                    <a:lnTo>
                      <a:pt x="1348545" y="281245"/>
                    </a:lnTo>
                    <a:lnTo>
                      <a:pt x="1363640" y="271049"/>
                    </a:lnTo>
                    <a:lnTo>
                      <a:pt x="1373806" y="255948"/>
                    </a:lnTo>
                    <a:lnTo>
                      <a:pt x="1377530" y="237490"/>
                    </a:lnTo>
                    <a:lnTo>
                      <a:pt x="1377530" y="47498"/>
                    </a:lnTo>
                    <a:lnTo>
                      <a:pt x="1373806" y="28985"/>
                    </a:lnTo>
                    <a:lnTo>
                      <a:pt x="1363640" y="13890"/>
                    </a:lnTo>
                    <a:lnTo>
                      <a:pt x="1348545" y="3724"/>
                    </a:lnTo>
                    <a:lnTo>
                      <a:pt x="133003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36" name="object 22">
                <a:extLst>
                  <a:ext uri="{FF2B5EF4-FFF2-40B4-BE49-F238E27FC236}">
                    <a16:creationId xmlns:a16="http://schemas.microsoft.com/office/drawing/2014/main" id="{AF625855-FABE-4A72-867D-F5E125FA4DAF}"/>
                  </a:ext>
                </a:extLst>
              </p:cNvPr>
              <p:cNvSpPr/>
              <p:nvPr/>
            </p:nvSpPr>
            <p:spPr>
              <a:xfrm>
                <a:off x="516547" y="4407788"/>
                <a:ext cx="1377950" cy="28511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285114">
                    <a:moveTo>
                      <a:pt x="0" y="47498"/>
                    </a:moveTo>
                    <a:lnTo>
                      <a:pt x="3733" y="28985"/>
                    </a:lnTo>
                    <a:lnTo>
                      <a:pt x="13914" y="13890"/>
                    </a:lnTo>
                    <a:lnTo>
                      <a:pt x="29012" y="3724"/>
                    </a:lnTo>
                    <a:lnTo>
                      <a:pt x="47497" y="0"/>
                    </a:lnTo>
                    <a:lnTo>
                      <a:pt x="1330032" y="0"/>
                    </a:lnTo>
                    <a:lnTo>
                      <a:pt x="1348545" y="3724"/>
                    </a:lnTo>
                    <a:lnTo>
                      <a:pt x="1363640" y="13890"/>
                    </a:lnTo>
                    <a:lnTo>
                      <a:pt x="1373806" y="28985"/>
                    </a:lnTo>
                    <a:lnTo>
                      <a:pt x="1377530" y="47498"/>
                    </a:lnTo>
                    <a:lnTo>
                      <a:pt x="1377530" y="237490"/>
                    </a:lnTo>
                    <a:lnTo>
                      <a:pt x="1373806" y="255948"/>
                    </a:lnTo>
                    <a:lnTo>
                      <a:pt x="1363640" y="271049"/>
                    </a:lnTo>
                    <a:lnTo>
                      <a:pt x="1348545" y="281245"/>
                    </a:lnTo>
                    <a:lnTo>
                      <a:pt x="1330032" y="284988"/>
                    </a:lnTo>
                    <a:lnTo>
                      <a:pt x="47497" y="284988"/>
                    </a:lnTo>
                    <a:lnTo>
                      <a:pt x="29012" y="281245"/>
                    </a:lnTo>
                    <a:lnTo>
                      <a:pt x="13914" y="271049"/>
                    </a:lnTo>
                    <a:lnTo>
                      <a:pt x="3733" y="255948"/>
                    </a:lnTo>
                    <a:lnTo>
                      <a:pt x="0" y="237490"/>
                    </a:lnTo>
                    <a:lnTo>
                      <a:pt x="0" y="47498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105" name="object 23">
              <a:extLst>
                <a:ext uri="{FF2B5EF4-FFF2-40B4-BE49-F238E27FC236}">
                  <a16:creationId xmlns:a16="http://schemas.microsoft.com/office/drawing/2014/main" id="{67E36155-6D68-4775-8862-57577C3F89A6}"/>
                </a:ext>
              </a:extLst>
            </p:cNvPr>
            <p:cNvGrpSpPr/>
            <p:nvPr/>
          </p:nvGrpSpPr>
          <p:grpSpPr>
            <a:xfrm>
              <a:off x="5305424" y="2648050"/>
              <a:ext cx="3291712" cy="1141984"/>
              <a:chOff x="3836161" y="1861692"/>
              <a:chExt cx="3291712" cy="1141984"/>
            </a:xfrm>
          </p:grpSpPr>
          <p:sp>
            <p:nvSpPr>
              <p:cNvPr id="125" name="object 24">
                <a:extLst>
                  <a:ext uri="{FF2B5EF4-FFF2-40B4-BE49-F238E27FC236}">
                    <a16:creationId xmlns:a16="http://schemas.microsoft.com/office/drawing/2014/main" id="{417EFDA9-8A74-4666-8858-1ECEACE0A97E}"/>
                  </a:ext>
                </a:extLst>
              </p:cNvPr>
              <p:cNvSpPr/>
              <p:nvPr/>
            </p:nvSpPr>
            <p:spPr>
              <a:xfrm>
                <a:off x="3836161" y="1880996"/>
                <a:ext cx="1555750" cy="1122680"/>
              </a:xfrm>
              <a:custGeom>
                <a:avLst/>
                <a:gdLst/>
                <a:ahLst/>
                <a:cxnLst/>
                <a:rect l="l" t="t" r="r" b="b"/>
                <a:pathLst>
                  <a:path w="1555750" h="1122680">
                    <a:moveTo>
                      <a:pt x="994537" y="0"/>
                    </a:moveTo>
                    <a:lnTo>
                      <a:pt x="0" y="0"/>
                    </a:lnTo>
                    <a:lnTo>
                      <a:pt x="0" y="1122299"/>
                    </a:lnTo>
                    <a:lnTo>
                      <a:pt x="994537" y="1122299"/>
                    </a:lnTo>
                    <a:lnTo>
                      <a:pt x="1555750" y="561213"/>
                    </a:lnTo>
                    <a:lnTo>
                      <a:pt x="994537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26" name="object 25">
                <a:extLst>
                  <a:ext uri="{FF2B5EF4-FFF2-40B4-BE49-F238E27FC236}">
                    <a16:creationId xmlns:a16="http://schemas.microsoft.com/office/drawing/2014/main" id="{0B1F09AB-07CA-47BF-A9E3-FDC0B2A63D9C}"/>
                  </a:ext>
                </a:extLst>
              </p:cNvPr>
              <p:cNvSpPr/>
              <p:nvPr/>
            </p:nvSpPr>
            <p:spPr>
              <a:xfrm>
                <a:off x="3836161" y="1880996"/>
                <a:ext cx="1555750" cy="1122680"/>
              </a:xfrm>
              <a:custGeom>
                <a:avLst/>
                <a:gdLst/>
                <a:ahLst/>
                <a:cxnLst/>
                <a:rect l="l" t="t" r="r" b="b"/>
                <a:pathLst>
                  <a:path w="1555750" h="1122680">
                    <a:moveTo>
                      <a:pt x="0" y="0"/>
                    </a:moveTo>
                    <a:lnTo>
                      <a:pt x="994537" y="0"/>
                    </a:lnTo>
                    <a:lnTo>
                      <a:pt x="1555750" y="561213"/>
                    </a:lnTo>
                    <a:lnTo>
                      <a:pt x="994537" y="1122299"/>
                    </a:lnTo>
                    <a:lnTo>
                      <a:pt x="0" y="1122299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27" name="object 26">
                <a:extLst>
                  <a:ext uri="{FF2B5EF4-FFF2-40B4-BE49-F238E27FC236}">
                    <a16:creationId xmlns:a16="http://schemas.microsoft.com/office/drawing/2014/main" id="{106A2123-9F36-4B64-83CB-12B36697290B}"/>
                  </a:ext>
                </a:extLst>
              </p:cNvPr>
              <p:cNvSpPr/>
              <p:nvPr/>
            </p:nvSpPr>
            <p:spPr>
              <a:xfrm>
                <a:off x="5439409" y="1861692"/>
                <a:ext cx="1688464" cy="1122680"/>
              </a:xfrm>
              <a:custGeom>
                <a:avLst/>
                <a:gdLst/>
                <a:ahLst/>
                <a:cxnLst/>
                <a:rect l="l" t="t" r="r" b="b"/>
                <a:pathLst>
                  <a:path w="1688465" h="1122680">
                    <a:moveTo>
                      <a:pt x="1127251" y="0"/>
                    </a:moveTo>
                    <a:lnTo>
                      <a:pt x="0" y="0"/>
                    </a:lnTo>
                    <a:lnTo>
                      <a:pt x="0" y="1122299"/>
                    </a:lnTo>
                    <a:lnTo>
                      <a:pt x="1127251" y="1122299"/>
                    </a:lnTo>
                    <a:lnTo>
                      <a:pt x="1688338" y="561086"/>
                    </a:lnTo>
                    <a:lnTo>
                      <a:pt x="1127251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28" name="object 27">
                <a:extLst>
                  <a:ext uri="{FF2B5EF4-FFF2-40B4-BE49-F238E27FC236}">
                    <a16:creationId xmlns:a16="http://schemas.microsoft.com/office/drawing/2014/main" id="{76A38CE5-FDA3-4179-9521-0DC7575CF374}"/>
                  </a:ext>
                </a:extLst>
              </p:cNvPr>
              <p:cNvSpPr/>
              <p:nvPr/>
            </p:nvSpPr>
            <p:spPr>
              <a:xfrm>
                <a:off x="5439409" y="1861692"/>
                <a:ext cx="1688464" cy="1122680"/>
              </a:xfrm>
              <a:custGeom>
                <a:avLst/>
                <a:gdLst/>
                <a:ahLst/>
                <a:cxnLst/>
                <a:rect l="l" t="t" r="r" b="b"/>
                <a:pathLst>
                  <a:path w="1688465" h="1122680">
                    <a:moveTo>
                      <a:pt x="0" y="0"/>
                    </a:moveTo>
                    <a:lnTo>
                      <a:pt x="1127251" y="0"/>
                    </a:lnTo>
                    <a:lnTo>
                      <a:pt x="1688338" y="561086"/>
                    </a:lnTo>
                    <a:lnTo>
                      <a:pt x="1127251" y="1122299"/>
                    </a:lnTo>
                    <a:lnTo>
                      <a:pt x="0" y="1122299"/>
                    </a:lnTo>
                    <a:lnTo>
                      <a:pt x="0" y="0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106" name="object 28">
              <a:extLst>
                <a:ext uri="{FF2B5EF4-FFF2-40B4-BE49-F238E27FC236}">
                  <a16:creationId xmlns:a16="http://schemas.microsoft.com/office/drawing/2014/main" id="{349DD9B9-9A29-4C9B-9877-7C38190076A1}"/>
                </a:ext>
              </a:extLst>
            </p:cNvPr>
            <p:cNvGrpSpPr/>
            <p:nvPr/>
          </p:nvGrpSpPr>
          <p:grpSpPr>
            <a:xfrm>
              <a:off x="1991753" y="5550255"/>
              <a:ext cx="1377950" cy="285115"/>
              <a:chOff x="522490" y="4763896"/>
              <a:chExt cx="1377950" cy="285115"/>
            </a:xfrm>
          </p:grpSpPr>
          <p:sp>
            <p:nvSpPr>
              <p:cNvPr id="123" name="object 29">
                <a:extLst>
                  <a:ext uri="{FF2B5EF4-FFF2-40B4-BE49-F238E27FC236}">
                    <a16:creationId xmlns:a16="http://schemas.microsoft.com/office/drawing/2014/main" id="{9FDD3A2C-7FBE-4FB2-98A3-2706D9E492F1}"/>
                  </a:ext>
                </a:extLst>
              </p:cNvPr>
              <p:cNvSpPr/>
              <p:nvPr/>
            </p:nvSpPr>
            <p:spPr>
              <a:xfrm>
                <a:off x="522490" y="4763896"/>
                <a:ext cx="1377950" cy="28511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285114">
                    <a:moveTo>
                      <a:pt x="1330058" y="0"/>
                    </a:moveTo>
                    <a:lnTo>
                      <a:pt x="47498" y="0"/>
                    </a:lnTo>
                    <a:lnTo>
                      <a:pt x="29007" y="3724"/>
                    </a:lnTo>
                    <a:lnTo>
                      <a:pt x="13909" y="13890"/>
                    </a:lnTo>
                    <a:lnTo>
                      <a:pt x="3731" y="28985"/>
                    </a:lnTo>
                    <a:lnTo>
                      <a:pt x="0" y="47497"/>
                    </a:lnTo>
                    <a:lnTo>
                      <a:pt x="0" y="237489"/>
                    </a:lnTo>
                    <a:lnTo>
                      <a:pt x="3731" y="255948"/>
                    </a:lnTo>
                    <a:lnTo>
                      <a:pt x="13909" y="271049"/>
                    </a:lnTo>
                    <a:lnTo>
                      <a:pt x="29007" y="281245"/>
                    </a:lnTo>
                    <a:lnTo>
                      <a:pt x="47498" y="284988"/>
                    </a:lnTo>
                    <a:lnTo>
                      <a:pt x="1330058" y="284988"/>
                    </a:lnTo>
                    <a:lnTo>
                      <a:pt x="1348516" y="281245"/>
                    </a:lnTo>
                    <a:lnTo>
                      <a:pt x="1363618" y="271049"/>
                    </a:lnTo>
                    <a:lnTo>
                      <a:pt x="1373813" y="255948"/>
                    </a:lnTo>
                    <a:lnTo>
                      <a:pt x="1377556" y="237489"/>
                    </a:lnTo>
                    <a:lnTo>
                      <a:pt x="1377556" y="47497"/>
                    </a:lnTo>
                    <a:lnTo>
                      <a:pt x="1373813" y="28985"/>
                    </a:lnTo>
                    <a:lnTo>
                      <a:pt x="1363618" y="13890"/>
                    </a:lnTo>
                    <a:lnTo>
                      <a:pt x="1348516" y="3724"/>
                    </a:lnTo>
                    <a:lnTo>
                      <a:pt x="133005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24" name="object 30">
                <a:extLst>
                  <a:ext uri="{FF2B5EF4-FFF2-40B4-BE49-F238E27FC236}">
                    <a16:creationId xmlns:a16="http://schemas.microsoft.com/office/drawing/2014/main" id="{BBB0A392-7395-40E8-9D5B-AF972C916A9B}"/>
                  </a:ext>
                </a:extLst>
              </p:cNvPr>
              <p:cNvSpPr/>
              <p:nvPr/>
            </p:nvSpPr>
            <p:spPr>
              <a:xfrm>
                <a:off x="522490" y="4763896"/>
                <a:ext cx="1377950" cy="285115"/>
              </a:xfrm>
              <a:custGeom>
                <a:avLst/>
                <a:gdLst/>
                <a:ahLst/>
                <a:cxnLst/>
                <a:rect l="l" t="t" r="r" b="b"/>
                <a:pathLst>
                  <a:path w="1377950" h="285114">
                    <a:moveTo>
                      <a:pt x="0" y="47497"/>
                    </a:moveTo>
                    <a:lnTo>
                      <a:pt x="3731" y="28985"/>
                    </a:lnTo>
                    <a:lnTo>
                      <a:pt x="13909" y="13890"/>
                    </a:lnTo>
                    <a:lnTo>
                      <a:pt x="29007" y="3724"/>
                    </a:lnTo>
                    <a:lnTo>
                      <a:pt x="47498" y="0"/>
                    </a:lnTo>
                    <a:lnTo>
                      <a:pt x="1330058" y="0"/>
                    </a:lnTo>
                    <a:lnTo>
                      <a:pt x="1348516" y="3724"/>
                    </a:lnTo>
                    <a:lnTo>
                      <a:pt x="1363618" y="13890"/>
                    </a:lnTo>
                    <a:lnTo>
                      <a:pt x="1373813" y="28985"/>
                    </a:lnTo>
                    <a:lnTo>
                      <a:pt x="1377556" y="47497"/>
                    </a:lnTo>
                    <a:lnTo>
                      <a:pt x="1377556" y="237489"/>
                    </a:lnTo>
                    <a:lnTo>
                      <a:pt x="1373813" y="255948"/>
                    </a:lnTo>
                    <a:lnTo>
                      <a:pt x="1363618" y="271049"/>
                    </a:lnTo>
                    <a:lnTo>
                      <a:pt x="1348516" y="281245"/>
                    </a:lnTo>
                    <a:lnTo>
                      <a:pt x="1330058" y="284988"/>
                    </a:lnTo>
                    <a:lnTo>
                      <a:pt x="47498" y="284988"/>
                    </a:lnTo>
                    <a:lnTo>
                      <a:pt x="29007" y="281245"/>
                    </a:lnTo>
                    <a:lnTo>
                      <a:pt x="13909" y="271049"/>
                    </a:lnTo>
                    <a:lnTo>
                      <a:pt x="3731" y="255948"/>
                    </a:lnTo>
                    <a:lnTo>
                      <a:pt x="0" y="237489"/>
                    </a:lnTo>
                    <a:lnTo>
                      <a:pt x="0" y="47497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107" name="object 31">
              <a:extLst>
                <a:ext uri="{FF2B5EF4-FFF2-40B4-BE49-F238E27FC236}">
                  <a16:creationId xmlns:a16="http://schemas.microsoft.com/office/drawing/2014/main" id="{CDD2462F-8DCE-4EFC-9E0A-79EDEA027FA2}"/>
                </a:ext>
              </a:extLst>
            </p:cNvPr>
            <p:cNvSpPr txBox="1"/>
            <p:nvPr/>
          </p:nvSpPr>
          <p:spPr>
            <a:xfrm>
              <a:off x="2141356" y="4259398"/>
              <a:ext cx="1463092" cy="149144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95"/>
                </a:spcBef>
              </a:pPr>
              <a:r>
                <a:rPr lang="en-AU" sz="1400" spc="-5" dirty="0">
                  <a:latin typeface="Arial"/>
                  <a:cs typeface="Arial"/>
                </a:rPr>
                <a:t>DJP</a:t>
              </a:r>
              <a:endParaRPr sz="1400" dirty="0">
                <a:latin typeface="Arial"/>
                <a:cs typeface="Arial"/>
              </a:endParaRPr>
            </a:p>
            <a:p>
              <a:pPr marL="24130" marR="370205" indent="-12065">
                <a:lnSpc>
                  <a:spcPct val="217000"/>
                </a:lnSpc>
                <a:spcBef>
                  <a:spcPts val="90"/>
                </a:spcBef>
              </a:pPr>
              <a:r>
                <a:rPr lang="en-AU" sz="1400" spc="-5" dirty="0">
                  <a:latin typeface="Arial"/>
                  <a:cs typeface="Arial"/>
                </a:rPr>
                <a:t>DJBC</a:t>
              </a:r>
            </a:p>
            <a:p>
              <a:pPr marL="24130" marR="370205" indent="-12065">
                <a:lnSpc>
                  <a:spcPct val="217000"/>
                </a:lnSpc>
                <a:spcBef>
                  <a:spcPts val="90"/>
                </a:spcBef>
              </a:pPr>
              <a:r>
                <a:rPr lang="en-AU" sz="1400" spc="-5" dirty="0">
                  <a:latin typeface="Arial"/>
                  <a:cs typeface="Arial"/>
                </a:rPr>
                <a:t>DJPB</a:t>
              </a:r>
              <a:endParaRPr sz="1400" dirty="0">
                <a:latin typeface="Arial"/>
                <a:cs typeface="Arial"/>
              </a:endParaRPr>
            </a:p>
            <a:p>
              <a:pPr marL="36195" marR="5080" indent="-6350">
                <a:lnSpc>
                  <a:spcPts val="2800"/>
                </a:lnSpc>
                <a:spcBef>
                  <a:spcPts val="229"/>
                </a:spcBef>
              </a:pPr>
              <a:r>
                <a:rPr lang="en-AU" sz="1400" spc="-5" dirty="0">
                  <a:latin typeface="Arial"/>
                  <a:cs typeface="Arial"/>
                </a:rPr>
                <a:t>DJKN</a:t>
              </a:r>
            </a:p>
            <a:p>
              <a:pPr marL="36195" marR="5080" indent="-6350">
                <a:lnSpc>
                  <a:spcPts val="2800"/>
                </a:lnSpc>
                <a:spcBef>
                  <a:spcPts val="229"/>
                </a:spcBef>
              </a:pPr>
              <a:r>
                <a:rPr lang="en-AU" sz="1400" spc="-5" dirty="0">
                  <a:latin typeface="Arial"/>
                  <a:cs typeface="Arial"/>
                </a:rPr>
                <a:t>DLL</a:t>
              </a:r>
              <a:endParaRPr sz="1400" dirty="0">
                <a:latin typeface="Arial"/>
                <a:cs typeface="Arial"/>
              </a:endParaRPr>
            </a:p>
          </p:txBody>
        </p:sp>
        <p:sp>
          <p:nvSpPr>
            <p:cNvPr id="108" name="object 32">
              <a:extLst>
                <a:ext uri="{FF2B5EF4-FFF2-40B4-BE49-F238E27FC236}">
                  <a16:creationId xmlns:a16="http://schemas.microsoft.com/office/drawing/2014/main" id="{2518A63C-4576-4F6C-8DE3-254E7C6506D7}"/>
                </a:ext>
              </a:extLst>
            </p:cNvPr>
            <p:cNvSpPr txBox="1"/>
            <p:nvPr/>
          </p:nvSpPr>
          <p:spPr>
            <a:xfrm>
              <a:off x="5411090" y="3100551"/>
              <a:ext cx="1261745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95"/>
                </a:spcBef>
              </a:pPr>
              <a:r>
                <a:rPr sz="1600" b="1" spc="-30" dirty="0">
                  <a:solidFill>
                    <a:srgbClr val="FFFFFF"/>
                  </a:solidFill>
                  <a:latin typeface="Arial"/>
                  <a:cs typeface="Arial"/>
                </a:rPr>
                <a:t>V</a:t>
              </a: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isualizati</a:t>
              </a:r>
              <a:r>
                <a:rPr sz="1600" b="1" spc="-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endParaRPr sz="1600">
                <a:latin typeface="Arial"/>
                <a:cs typeface="Arial"/>
              </a:endParaRPr>
            </a:p>
          </p:txBody>
        </p:sp>
        <p:sp>
          <p:nvSpPr>
            <p:cNvPr id="109" name="object 33">
              <a:extLst>
                <a:ext uri="{FF2B5EF4-FFF2-40B4-BE49-F238E27FC236}">
                  <a16:creationId xmlns:a16="http://schemas.microsoft.com/office/drawing/2014/main" id="{F8982D0C-67CC-46C4-B70C-CE0A04738B60}"/>
                </a:ext>
              </a:extLst>
            </p:cNvPr>
            <p:cNvSpPr txBox="1"/>
            <p:nvPr/>
          </p:nvSpPr>
          <p:spPr>
            <a:xfrm>
              <a:off x="7023099" y="2968218"/>
              <a:ext cx="1149350" cy="5130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0" marR="5080" indent="-114300">
                <a:spcBef>
                  <a:spcPts val="95"/>
                </a:spcBef>
              </a:pPr>
              <a:r>
                <a:rPr lang="en-AU"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Co</a:t>
              </a:r>
              <a:r>
                <a:rPr lang="en-AU" sz="1600" b="1" spc="-1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lang="en-AU"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ti</a:t>
              </a:r>
              <a:r>
                <a:rPr lang="en-AU" sz="1600" b="1" spc="-1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lang="en-AU"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u</a:t>
              </a:r>
              <a:r>
                <a:rPr lang="en-AU" sz="1600" b="1" spc="-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lang="en-AU"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us  </a:t>
              </a:r>
              <a:r>
                <a:rPr lang="en-AU" sz="1600" b="1" spc="-10" dirty="0">
                  <a:solidFill>
                    <a:srgbClr val="FFFFFF"/>
                  </a:solidFill>
                  <a:latin typeface="Arial"/>
                  <a:cs typeface="Arial"/>
                </a:rPr>
                <a:t>Analytics</a:t>
              </a:r>
              <a:endParaRPr sz="1600" dirty="0">
                <a:latin typeface="Arial"/>
                <a:cs typeface="Arial"/>
              </a:endParaRPr>
            </a:p>
          </p:txBody>
        </p:sp>
        <p:grpSp>
          <p:nvGrpSpPr>
            <p:cNvPr id="110" name="object 34">
              <a:extLst>
                <a:ext uri="{FF2B5EF4-FFF2-40B4-BE49-F238E27FC236}">
                  <a16:creationId xmlns:a16="http://schemas.microsoft.com/office/drawing/2014/main" id="{B284C287-3854-4259-9131-BF31FCA239E0}"/>
                </a:ext>
              </a:extLst>
            </p:cNvPr>
            <p:cNvGrpSpPr/>
            <p:nvPr/>
          </p:nvGrpSpPr>
          <p:grpSpPr>
            <a:xfrm>
              <a:off x="1825459" y="1882749"/>
              <a:ext cx="8222148" cy="694690"/>
              <a:chOff x="356195" y="1096391"/>
              <a:chExt cx="8222148" cy="694690"/>
            </a:xfrm>
          </p:grpSpPr>
          <p:sp>
            <p:nvSpPr>
              <p:cNvPr id="121" name="object 35">
                <a:extLst>
                  <a:ext uri="{FF2B5EF4-FFF2-40B4-BE49-F238E27FC236}">
                    <a16:creationId xmlns:a16="http://schemas.microsoft.com/office/drawing/2014/main" id="{E7C44ADB-09A2-4EEB-BF17-8BCDF90D4117}"/>
                  </a:ext>
                </a:extLst>
              </p:cNvPr>
              <p:cNvSpPr/>
              <p:nvPr/>
            </p:nvSpPr>
            <p:spPr>
              <a:xfrm>
                <a:off x="356196" y="1096391"/>
                <a:ext cx="8222147" cy="694690"/>
              </a:xfrm>
              <a:custGeom>
                <a:avLst/>
                <a:gdLst/>
                <a:ahLst/>
                <a:cxnLst/>
                <a:rect l="l" t="t" r="r" b="b"/>
                <a:pathLst>
                  <a:path w="5094605" h="694689">
                    <a:moveTo>
                      <a:pt x="4747133" y="0"/>
                    </a:moveTo>
                    <a:lnTo>
                      <a:pt x="4747133" y="173609"/>
                    </a:lnTo>
                    <a:lnTo>
                      <a:pt x="0" y="173609"/>
                    </a:lnTo>
                    <a:lnTo>
                      <a:pt x="0" y="520954"/>
                    </a:lnTo>
                    <a:lnTo>
                      <a:pt x="4747133" y="520954"/>
                    </a:lnTo>
                    <a:lnTo>
                      <a:pt x="4747133" y="694563"/>
                    </a:lnTo>
                    <a:lnTo>
                      <a:pt x="5094478" y="347345"/>
                    </a:lnTo>
                    <a:lnTo>
                      <a:pt x="4747133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22" name="object 36">
                <a:extLst>
                  <a:ext uri="{FF2B5EF4-FFF2-40B4-BE49-F238E27FC236}">
                    <a16:creationId xmlns:a16="http://schemas.microsoft.com/office/drawing/2014/main" id="{7FFD3AF1-9F06-4EAE-91EB-5AE186E0F302}"/>
                  </a:ext>
                </a:extLst>
              </p:cNvPr>
              <p:cNvSpPr/>
              <p:nvPr/>
            </p:nvSpPr>
            <p:spPr>
              <a:xfrm>
                <a:off x="356195" y="1096391"/>
                <a:ext cx="8222147" cy="694690"/>
              </a:xfrm>
              <a:custGeom>
                <a:avLst/>
                <a:gdLst/>
                <a:ahLst/>
                <a:cxnLst/>
                <a:rect l="l" t="t" r="r" b="b"/>
                <a:pathLst>
                  <a:path w="5094605" h="694689">
                    <a:moveTo>
                      <a:pt x="0" y="173609"/>
                    </a:moveTo>
                    <a:lnTo>
                      <a:pt x="4747133" y="173609"/>
                    </a:lnTo>
                    <a:lnTo>
                      <a:pt x="4747133" y="0"/>
                    </a:lnTo>
                    <a:lnTo>
                      <a:pt x="5094478" y="347345"/>
                    </a:lnTo>
                    <a:lnTo>
                      <a:pt x="4747133" y="694563"/>
                    </a:lnTo>
                    <a:lnTo>
                      <a:pt x="4747133" y="520954"/>
                    </a:lnTo>
                    <a:lnTo>
                      <a:pt x="0" y="520954"/>
                    </a:lnTo>
                    <a:lnTo>
                      <a:pt x="0" y="173609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111" name="object 37">
              <a:extLst>
                <a:ext uri="{FF2B5EF4-FFF2-40B4-BE49-F238E27FC236}">
                  <a16:creationId xmlns:a16="http://schemas.microsoft.com/office/drawing/2014/main" id="{67EB213C-5B10-4488-852A-AFA1F4269A0F}"/>
                </a:ext>
              </a:extLst>
            </p:cNvPr>
            <p:cNvSpPr txBox="1"/>
            <p:nvPr/>
          </p:nvSpPr>
          <p:spPr>
            <a:xfrm>
              <a:off x="5048566" y="2086414"/>
              <a:ext cx="2069464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100"/>
                </a:spcBef>
              </a:pPr>
              <a:r>
                <a:rPr spc="-5" dirty="0">
                  <a:solidFill>
                    <a:srgbClr val="FFFFFF"/>
                  </a:solidFill>
                  <a:latin typeface="Arial"/>
                  <a:cs typeface="Arial"/>
                </a:rPr>
                <a:t>Automation</a:t>
              </a:r>
              <a:r>
                <a:rPr spc="-3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pc="-5" dirty="0">
                  <a:solidFill>
                    <a:srgbClr val="FFFFFF"/>
                  </a:solidFill>
                  <a:latin typeface="Arial"/>
                  <a:cs typeface="Arial"/>
                </a:rPr>
                <a:t>Process</a:t>
              </a:r>
              <a:endParaRPr dirty="0">
                <a:latin typeface="Arial"/>
                <a:cs typeface="Arial"/>
              </a:endParaRPr>
            </a:p>
          </p:txBody>
        </p:sp>
        <p:sp>
          <p:nvSpPr>
            <p:cNvPr id="112" name="object 38">
              <a:extLst>
                <a:ext uri="{FF2B5EF4-FFF2-40B4-BE49-F238E27FC236}">
                  <a16:creationId xmlns:a16="http://schemas.microsoft.com/office/drawing/2014/main" id="{3383DCFB-5887-4776-88BA-7EA88335226C}"/>
                </a:ext>
              </a:extLst>
            </p:cNvPr>
            <p:cNvSpPr/>
            <p:nvPr/>
          </p:nvSpPr>
          <p:spPr>
            <a:xfrm>
              <a:off x="5201166" y="4026284"/>
              <a:ext cx="1597159" cy="5856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20" name="object 41">
              <a:extLst>
                <a:ext uri="{FF2B5EF4-FFF2-40B4-BE49-F238E27FC236}">
                  <a16:creationId xmlns:a16="http://schemas.microsoft.com/office/drawing/2014/main" id="{345E1A3C-DABE-4754-92C9-BF7EA23F9A0E}"/>
                </a:ext>
              </a:extLst>
            </p:cNvPr>
            <p:cNvSpPr/>
            <p:nvPr/>
          </p:nvSpPr>
          <p:spPr>
            <a:xfrm>
              <a:off x="3558793" y="3981435"/>
              <a:ext cx="1264564" cy="101902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grpSp>
          <p:nvGrpSpPr>
            <p:cNvPr id="114" name="object 42">
              <a:extLst>
                <a:ext uri="{FF2B5EF4-FFF2-40B4-BE49-F238E27FC236}">
                  <a16:creationId xmlns:a16="http://schemas.microsoft.com/office/drawing/2014/main" id="{6C86F395-E6D5-49FA-A353-1693AB112542}"/>
                </a:ext>
              </a:extLst>
            </p:cNvPr>
            <p:cNvGrpSpPr/>
            <p:nvPr/>
          </p:nvGrpSpPr>
          <p:grpSpPr>
            <a:xfrm>
              <a:off x="8597011" y="2648050"/>
              <a:ext cx="1636395" cy="1122680"/>
              <a:chOff x="7127747" y="1861692"/>
              <a:chExt cx="1636395" cy="1122680"/>
            </a:xfrm>
          </p:grpSpPr>
          <p:sp>
            <p:nvSpPr>
              <p:cNvPr id="117" name="object 43">
                <a:extLst>
                  <a:ext uri="{FF2B5EF4-FFF2-40B4-BE49-F238E27FC236}">
                    <a16:creationId xmlns:a16="http://schemas.microsoft.com/office/drawing/2014/main" id="{80A279F5-15DD-4334-95A1-DA73FA0ECBBE}"/>
                  </a:ext>
                </a:extLst>
              </p:cNvPr>
              <p:cNvSpPr/>
              <p:nvPr/>
            </p:nvSpPr>
            <p:spPr>
              <a:xfrm>
                <a:off x="7127747" y="1861692"/>
                <a:ext cx="1636395" cy="1122680"/>
              </a:xfrm>
              <a:custGeom>
                <a:avLst/>
                <a:gdLst/>
                <a:ahLst/>
                <a:cxnLst/>
                <a:rect l="l" t="t" r="r" b="b"/>
                <a:pathLst>
                  <a:path w="1636395" h="1122680">
                    <a:moveTo>
                      <a:pt x="1449197" y="0"/>
                    </a:moveTo>
                    <a:lnTo>
                      <a:pt x="187071" y="0"/>
                    </a:lnTo>
                    <a:lnTo>
                      <a:pt x="137362" y="6677"/>
                    </a:lnTo>
                    <a:lnTo>
                      <a:pt x="92681" y="25522"/>
                    </a:lnTo>
                    <a:lnTo>
                      <a:pt x="54816" y="54752"/>
                    </a:lnTo>
                    <a:lnTo>
                      <a:pt x="25555" y="92587"/>
                    </a:lnTo>
                    <a:lnTo>
                      <a:pt x="6686" y="137245"/>
                    </a:lnTo>
                    <a:lnTo>
                      <a:pt x="0" y="186944"/>
                    </a:lnTo>
                    <a:lnTo>
                      <a:pt x="0" y="935228"/>
                    </a:lnTo>
                    <a:lnTo>
                      <a:pt x="6686" y="984936"/>
                    </a:lnTo>
                    <a:lnTo>
                      <a:pt x="25555" y="1029617"/>
                    </a:lnTo>
                    <a:lnTo>
                      <a:pt x="54816" y="1067482"/>
                    </a:lnTo>
                    <a:lnTo>
                      <a:pt x="92681" y="1096743"/>
                    </a:lnTo>
                    <a:lnTo>
                      <a:pt x="137362" y="1115612"/>
                    </a:lnTo>
                    <a:lnTo>
                      <a:pt x="187071" y="1122299"/>
                    </a:lnTo>
                    <a:lnTo>
                      <a:pt x="1449197" y="1122299"/>
                    </a:lnTo>
                    <a:lnTo>
                      <a:pt x="1498905" y="1115612"/>
                    </a:lnTo>
                    <a:lnTo>
                      <a:pt x="1543586" y="1096743"/>
                    </a:lnTo>
                    <a:lnTo>
                      <a:pt x="1581451" y="1067482"/>
                    </a:lnTo>
                    <a:lnTo>
                      <a:pt x="1610712" y="1029617"/>
                    </a:lnTo>
                    <a:lnTo>
                      <a:pt x="1629581" y="984936"/>
                    </a:lnTo>
                    <a:lnTo>
                      <a:pt x="1636268" y="935228"/>
                    </a:lnTo>
                    <a:lnTo>
                      <a:pt x="1636268" y="186944"/>
                    </a:lnTo>
                    <a:lnTo>
                      <a:pt x="1629581" y="137245"/>
                    </a:lnTo>
                    <a:lnTo>
                      <a:pt x="1610712" y="92587"/>
                    </a:lnTo>
                    <a:lnTo>
                      <a:pt x="1581451" y="54752"/>
                    </a:lnTo>
                    <a:lnTo>
                      <a:pt x="1543586" y="25522"/>
                    </a:lnTo>
                    <a:lnTo>
                      <a:pt x="1498905" y="6677"/>
                    </a:lnTo>
                    <a:lnTo>
                      <a:pt x="1449197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118" name="object 44">
                <a:extLst>
                  <a:ext uri="{FF2B5EF4-FFF2-40B4-BE49-F238E27FC236}">
                    <a16:creationId xmlns:a16="http://schemas.microsoft.com/office/drawing/2014/main" id="{0448CEC6-9623-4846-A61B-CC0C18A46E50}"/>
                  </a:ext>
                </a:extLst>
              </p:cNvPr>
              <p:cNvSpPr/>
              <p:nvPr/>
            </p:nvSpPr>
            <p:spPr>
              <a:xfrm>
                <a:off x="7127747" y="1861692"/>
                <a:ext cx="1636395" cy="1122680"/>
              </a:xfrm>
              <a:custGeom>
                <a:avLst/>
                <a:gdLst/>
                <a:ahLst/>
                <a:cxnLst/>
                <a:rect l="l" t="t" r="r" b="b"/>
                <a:pathLst>
                  <a:path w="1636395" h="1122680">
                    <a:moveTo>
                      <a:pt x="0" y="186944"/>
                    </a:moveTo>
                    <a:lnTo>
                      <a:pt x="6686" y="137245"/>
                    </a:lnTo>
                    <a:lnTo>
                      <a:pt x="25555" y="92587"/>
                    </a:lnTo>
                    <a:lnTo>
                      <a:pt x="54816" y="54752"/>
                    </a:lnTo>
                    <a:lnTo>
                      <a:pt x="92681" y="25522"/>
                    </a:lnTo>
                    <a:lnTo>
                      <a:pt x="137362" y="6677"/>
                    </a:lnTo>
                    <a:lnTo>
                      <a:pt x="187071" y="0"/>
                    </a:lnTo>
                    <a:lnTo>
                      <a:pt x="1449197" y="0"/>
                    </a:lnTo>
                    <a:lnTo>
                      <a:pt x="1498905" y="6677"/>
                    </a:lnTo>
                    <a:lnTo>
                      <a:pt x="1543586" y="25522"/>
                    </a:lnTo>
                    <a:lnTo>
                      <a:pt x="1581451" y="54752"/>
                    </a:lnTo>
                    <a:lnTo>
                      <a:pt x="1610712" y="92587"/>
                    </a:lnTo>
                    <a:lnTo>
                      <a:pt x="1629581" y="137245"/>
                    </a:lnTo>
                    <a:lnTo>
                      <a:pt x="1636268" y="186944"/>
                    </a:lnTo>
                    <a:lnTo>
                      <a:pt x="1636268" y="935228"/>
                    </a:lnTo>
                    <a:lnTo>
                      <a:pt x="1629581" y="984936"/>
                    </a:lnTo>
                    <a:lnTo>
                      <a:pt x="1610712" y="1029617"/>
                    </a:lnTo>
                    <a:lnTo>
                      <a:pt x="1581451" y="1067482"/>
                    </a:lnTo>
                    <a:lnTo>
                      <a:pt x="1543586" y="1096743"/>
                    </a:lnTo>
                    <a:lnTo>
                      <a:pt x="1498905" y="1115612"/>
                    </a:lnTo>
                    <a:lnTo>
                      <a:pt x="1449197" y="1122299"/>
                    </a:lnTo>
                    <a:lnTo>
                      <a:pt x="187071" y="1122299"/>
                    </a:lnTo>
                    <a:lnTo>
                      <a:pt x="137362" y="1115612"/>
                    </a:lnTo>
                    <a:lnTo>
                      <a:pt x="92681" y="1096743"/>
                    </a:lnTo>
                    <a:lnTo>
                      <a:pt x="54816" y="1067482"/>
                    </a:lnTo>
                    <a:lnTo>
                      <a:pt x="25555" y="1029617"/>
                    </a:lnTo>
                    <a:lnTo>
                      <a:pt x="6686" y="984936"/>
                    </a:lnTo>
                    <a:lnTo>
                      <a:pt x="0" y="935228"/>
                    </a:lnTo>
                    <a:lnTo>
                      <a:pt x="0" y="186944"/>
                    </a:lnTo>
                    <a:close/>
                  </a:path>
                </a:pathLst>
              </a:custGeom>
              <a:ln w="25400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dirty="0"/>
              </a:p>
            </p:txBody>
          </p:sp>
        </p:grpSp>
        <p:sp>
          <p:nvSpPr>
            <p:cNvPr id="115" name="object 45">
              <a:extLst>
                <a:ext uri="{FF2B5EF4-FFF2-40B4-BE49-F238E27FC236}">
                  <a16:creationId xmlns:a16="http://schemas.microsoft.com/office/drawing/2014/main" id="{4F004152-97DC-42F0-809E-1E4D20AE4646}"/>
                </a:ext>
              </a:extLst>
            </p:cNvPr>
            <p:cNvSpPr txBox="1"/>
            <p:nvPr/>
          </p:nvSpPr>
          <p:spPr>
            <a:xfrm>
              <a:off x="8783955" y="2948406"/>
              <a:ext cx="1263650" cy="5130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305">
                <a:spcBef>
                  <a:spcPts val="95"/>
                </a:spcBef>
              </a:pPr>
              <a:r>
                <a:rPr lang="en-AU"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Reporting</a:t>
              </a:r>
              <a:r>
                <a:rPr lang="en-AU" sz="1600" b="1" spc="-55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lang="en-AU"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to</a:t>
              </a:r>
              <a:endParaRPr lang="en-AU" sz="1600" dirty="0">
                <a:latin typeface="Arial"/>
                <a:cs typeface="Arial"/>
              </a:endParaRPr>
            </a:p>
            <a:p>
              <a:pPr marL="12700"/>
              <a:r>
                <a:rPr lang="en-AU"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Ma</a:t>
              </a:r>
              <a:r>
                <a:rPr lang="en-AU" sz="1600" b="1" spc="-10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lang="en-AU"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lang="en-AU" sz="1600" b="1" spc="-10" dirty="0">
                  <a:solidFill>
                    <a:srgbClr val="FFFFFF"/>
                  </a:solidFill>
                  <a:latin typeface="Arial"/>
                  <a:cs typeface="Arial"/>
                </a:rPr>
                <a:t>g</a:t>
              </a:r>
              <a:r>
                <a:rPr lang="en-AU"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lang="en-AU" sz="1600" b="1" spc="-15" dirty="0">
                  <a:solidFill>
                    <a:srgbClr val="FFFFFF"/>
                  </a:solidFill>
                  <a:latin typeface="Arial"/>
                  <a:cs typeface="Arial"/>
                </a:rPr>
                <a:t>m</a:t>
              </a:r>
              <a:r>
                <a:rPr lang="en-AU"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e</a:t>
              </a:r>
              <a:r>
                <a:rPr lang="en-AU" sz="1600" b="1" spc="-10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lang="en-AU"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116" name="object 46">
              <a:extLst>
                <a:ext uri="{FF2B5EF4-FFF2-40B4-BE49-F238E27FC236}">
                  <a16:creationId xmlns:a16="http://schemas.microsoft.com/office/drawing/2014/main" id="{D50D0890-C43C-4D4C-8251-17F69B9FBDD3}"/>
                </a:ext>
              </a:extLst>
            </p:cNvPr>
            <p:cNvSpPr/>
            <p:nvPr/>
          </p:nvSpPr>
          <p:spPr>
            <a:xfrm>
              <a:off x="6876766" y="3939704"/>
              <a:ext cx="1636141" cy="13445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CD49E81D-21AE-4480-8E6D-CF37AD9F050A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/>
              <a:t>The </a:t>
            </a:r>
            <a:r>
              <a:rPr lang="en-AU" dirty="0" err="1"/>
              <a:t>Wholeprocess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DFDB2-0BCB-4888-A55C-884ED4D40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44" y="4819206"/>
            <a:ext cx="1816169" cy="102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37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BA8D50-FE74-47B5-91B3-1F59B6577F75}"/>
              </a:ext>
            </a:extLst>
          </p:cNvPr>
          <p:cNvSpPr/>
          <p:nvPr/>
        </p:nvSpPr>
        <p:spPr>
          <a:xfrm flipV="1">
            <a:off x="4878416" y="2722553"/>
            <a:ext cx="2360110" cy="37870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F370BA9-4E15-4668-AD51-F1095DE851DB}"/>
              </a:ext>
            </a:extLst>
          </p:cNvPr>
          <p:cNvSpPr/>
          <p:nvPr/>
        </p:nvSpPr>
        <p:spPr>
          <a:xfrm flipV="1">
            <a:off x="-2207" y="2704887"/>
            <a:ext cx="4880622" cy="38158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F968BCD-C36C-4885-B436-D43D9C6066FA}"/>
              </a:ext>
            </a:extLst>
          </p:cNvPr>
          <p:cNvSpPr/>
          <p:nvPr/>
        </p:nvSpPr>
        <p:spPr>
          <a:xfrm flipV="1">
            <a:off x="7240734" y="2733659"/>
            <a:ext cx="4949057" cy="3787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1D72136-403F-44B5-9237-325482F868BB}"/>
              </a:ext>
            </a:extLst>
          </p:cNvPr>
          <p:cNvSpPr/>
          <p:nvPr/>
        </p:nvSpPr>
        <p:spPr>
          <a:xfrm>
            <a:off x="0" y="694865"/>
            <a:ext cx="12191999" cy="20387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F9BB65-66EB-48CA-91FF-F5E7EB28AA03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3400" b="1" dirty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Framework </a:t>
            </a:r>
            <a:r>
              <a:rPr lang="en-AU" sz="3400" b="1" dirty="0" err="1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Pelaksanaan</a:t>
            </a:r>
            <a:r>
              <a:rPr lang="en-AU" sz="3400" b="1" dirty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 CA</a:t>
            </a: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25951AB-6601-4976-9365-2C4C2AA9F6C1}"/>
              </a:ext>
            </a:extLst>
          </p:cNvPr>
          <p:cNvGrpSpPr/>
          <p:nvPr/>
        </p:nvGrpSpPr>
        <p:grpSpPr>
          <a:xfrm>
            <a:off x="2668590" y="792982"/>
            <a:ext cx="6854819" cy="5727755"/>
            <a:chOff x="2460394" y="704082"/>
            <a:chExt cx="7057893" cy="5897440"/>
          </a:xfrm>
        </p:grpSpPr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02F32477-DE48-4C29-B547-E481267D1024}"/>
                </a:ext>
              </a:extLst>
            </p:cNvPr>
            <p:cNvSpPr/>
            <p:nvPr/>
          </p:nvSpPr>
          <p:spPr>
            <a:xfrm>
              <a:off x="2564779" y="802888"/>
              <a:ext cx="6846849" cy="57986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4447E330-4D36-47BC-B5F5-45B183EBD8D3}"/>
                </a:ext>
              </a:extLst>
            </p:cNvPr>
            <p:cNvGrpSpPr/>
            <p:nvPr/>
          </p:nvGrpSpPr>
          <p:grpSpPr>
            <a:xfrm>
              <a:off x="2961577" y="1575356"/>
              <a:ext cx="6030686" cy="4376498"/>
              <a:chOff x="2705099" y="1296576"/>
              <a:chExt cx="6030686" cy="43764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6328210-0827-42F3-BA2F-13CC5B6E4765}"/>
                  </a:ext>
                </a:extLst>
              </p:cNvPr>
              <p:cNvSpPr/>
              <p:nvPr/>
            </p:nvSpPr>
            <p:spPr>
              <a:xfrm>
                <a:off x="6270172" y="1296576"/>
                <a:ext cx="1643742" cy="729341"/>
              </a:xfrm>
              <a:prstGeom prst="rect">
                <a:avLst/>
              </a:prstGeom>
              <a:solidFill>
                <a:srgbClr val="BDD7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Understanding</a:t>
                </a:r>
                <a:endParaRPr lang="en-AU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39DC99-6C50-4489-AB6B-201117F40FD0}"/>
                  </a:ext>
                </a:extLst>
              </p:cNvPr>
              <p:cNvSpPr/>
              <p:nvPr/>
            </p:nvSpPr>
            <p:spPr>
              <a:xfrm>
                <a:off x="3595008" y="1296577"/>
                <a:ext cx="1643742" cy="729341"/>
              </a:xfrm>
              <a:prstGeom prst="rect">
                <a:avLst/>
              </a:prstGeom>
              <a:solidFill>
                <a:srgbClr val="BDD7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RCM / PKA</a:t>
                </a:r>
                <a:endParaRPr lang="en-AU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0D4D029-25E3-4586-9775-6C3C7B72BDC8}"/>
                  </a:ext>
                </a:extLst>
              </p:cNvPr>
              <p:cNvSpPr/>
              <p:nvPr/>
            </p:nvSpPr>
            <p:spPr>
              <a:xfrm>
                <a:off x="7092043" y="2438733"/>
                <a:ext cx="1643742" cy="729341"/>
              </a:xfrm>
              <a:prstGeom prst="rect">
                <a:avLst/>
              </a:prstGeom>
              <a:solidFill>
                <a:srgbClr val="BDD7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Test of Control (Optional)</a:t>
                </a:r>
                <a:endParaRPr lang="en-AU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FA3259-B9A4-4EB7-861B-A1C17D74787E}"/>
                  </a:ext>
                </a:extLst>
              </p:cNvPr>
              <p:cNvSpPr/>
              <p:nvPr/>
            </p:nvSpPr>
            <p:spPr>
              <a:xfrm>
                <a:off x="7092043" y="3701147"/>
                <a:ext cx="1643742" cy="729341"/>
              </a:xfrm>
              <a:prstGeom prst="rect">
                <a:avLst/>
              </a:prstGeom>
              <a:solidFill>
                <a:srgbClr val="BDD7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/>
                  <a:t>Test of Effectiveness (Script) </a:t>
                </a:r>
                <a:endParaRPr lang="en-AU" sz="150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FDED9AA-6588-4A38-ABF2-ADA3AD1A9387}"/>
                  </a:ext>
                </a:extLst>
              </p:cNvPr>
              <p:cNvSpPr/>
              <p:nvPr/>
            </p:nvSpPr>
            <p:spPr>
              <a:xfrm>
                <a:off x="4898571" y="4943733"/>
                <a:ext cx="1643742" cy="729341"/>
              </a:xfrm>
              <a:prstGeom prst="rect">
                <a:avLst/>
              </a:prstGeom>
              <a:solidFill>
                <a:srgbClr val="BDD7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/>
                  <a:t>Confirmation &amp; Coordination</a:t>
                </a:r>
                <a:endParaRPr lang="en-AU" sz="170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5E1C3E1-FBF1-4771-94EE-CC785BCDECA2}"/>
                  </a:ext>
                </a:extLst>
              </p:cNvPr>
              <p:cNvSpPr/>
              <p:nvPr/>
            </p:nvSpPr>
            <p:spPr>
              <a:xfrm>
                <a:off x="2705099" y="3701147"/>
                <a:ext cx="1643742" cy="729341"/>
              </a:xfrm>
              <a:prstGeom prst="rect">
                <a:avLst/>
              </a:prstGeom>
              <a:solidFill>
                <a:srgbClr val="BDD7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Deployment</a:t>
                </a:r>
                <a:endParaRPr lang="en-AU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06EFDA8-AFA7-4006-AD2C-03F85300B9B0}"/>
                  </a:ext>
                </a:extLst>
              </p:cNvPr>
              <p:cNvGrpSpPr/>
              <p:nvPr/>
            </p:nvGrpSpPr>
            <p:grpSpPr>
              <a:xfrm>
                <a:off x="5238750" y="2776057"/>
                <a:ext cx="963385" cy="1415027"/>
                <a:chOff x="4757058" y="3320143"/>
                <a:chExt cx="963385" cy="1415027"/>
              </a:xfrm>
            </p:grpSpPr>
            <p:sp>
              <p:nvSpPr>
                <p:cNvPr id="8" name="Flowchart: Magnetic Disk 7">
                  <a:extLst>
                    <a:ext uri="{FF2B5EF4-FFF2-40B4-BE49-F238E27FC236}">
                      <a16:creationId xmlns:a16="http://schemas.microsoft.com/office/drawing/2014/main" id="{B06C0C98-D9D2-45E0-88C0-BB024121DC49}"/>
                    </a:ext>
                  </a:extLst>
                </p:cNvPr>
                <p:cNvSpPr/>
                <p:nvPr/>
              </p:nvSpPr>
              <p:spPr>
                <a:xfrm>
                  <a:off x="4757058" y="3320143"/>
                  <a:ext cx="963385" cy="1110345"/>
                </a:xfrm>
                <a:prstGeom prst="flowChartMagneticDisk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9AC31E0-E233-4ED6-8768-E56C24B01339}"/>
                    </a:ext>
                  </a:extLst>
                </p:cNvPr>
                <p:cNvSpPr txBox="1"/>
                <p:nvPr/>
              </p:nvSpPr>
              <p:spPr>
                <a:xfrm>
                  <a:off x="4928473" y="4365838"/>
                  <a:ext cx="620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Data</a:t>
                  </a:r>
                  <a:endParaRPr lang="en-AU" dirty="0"/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AB6F2AF-6922-445B-9450-BA6755A3092E}"/>
                  </a:ext>
                </a:extLst>
              </p:cNvPr>
              <p:cNvCxnSpPr>
                <a:stCxn id="10" idx="3"/>
                <a:endCxn id="9" idx="1"/>
              </p:cNvCxnSpPr>
              <p:nvPr/>
            </p:nvCxnSpPr>
            <p:spPr>
              <a:xfrm flipV="1">
                <a:off x="5238750" y="1661247"/>
                <a:ext cx="1031422" cy="1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8F7D864-556B-412B-AFA8-C8520B4133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3190" y="2025917"/>
                <a:ext cx="0" cy="412816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F25DA16E-8EBB-41D7-8FC1-7E1FC280FC68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7913914" y="3168074"/>
                <a:ext cx="0" cy="533073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9475A24-438D-4604-8070-0A43C597AA03}"/>
                  </a:ext>
                </a:extLst>
              </p:cNvPr>
              <p:cNvCxnSpPr>
                <a:cxnSpLocks/>
                <a:stCxn id="12" idx="2"/>
                <a:endCxn id="13" idx="3"/>
              </p:cNvCxnSpPr>
              <p:nvPr/>
            </p:nvCxnSpPr>
            <p:spPr>
              <a:xfrm rot="5400000">
                <a:off x="6789156" y="4183646"/>
                <a:ext cx="877916" cy="1371601"/>
              </a:xfrm>
              <a:prstGeom prst="bentConnector2">
                <a:avLst/>
              </a:prstGeom>
              <a:ln w="508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27">
                <a:extLst>
                  <a:ext uri="{FF2B5EF4-FFF2-40B4-BE49-F238E27FC236}">
                    <a16:creationId xmlns:a16="http://schemas.microsoft.com/office/drawing/2014/main" id="{E6DFE965-A160-45B0-8AB2-4C9598FB30D0}"/>
                  </a:ext>
                </a:extLst>
              </p:cNvPr>
              <p:cNvCxnSpPr>
                <a:cxnSpLocks/>
                <a:stCxn id="13" idx="1"/>
                <a:endCxn id="14" idx="2"/>
              </p:cNvCxnSpPr>
              <p:nvPr/>
            </p:nvCxnSpPr>
            <p:spPr>
              <a:xfrm rot="10800000">
                <a:off x="3526971" y="4430488"/>
                <a:ext cx="1371601" cy="877916"/>
              </a:xfrm>
              <a:prstGeom prst="bentConnector2">
                <a:avLst/>
              </a:prstGeom>
              <a:ln w="50800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Arrow Connector 27">
              <a:extLst>
                <a:ext uri="{FF2B5EF4-FFF2-40B4-BE49-F238E27FC236}">
                  <a16:creationId xmlns:a16="http://schemas.microsoft.com/office/drawing/2014/main" id="{FDFA3F3D-14BF-4035-8CD8-C6D2462BA2DF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rot="16200000" flipV="1">
              <a:off x="4107287" y="3352879"/>
              <a:ext cx="2836152" cy="903115"/>
            </a:xfrm>
            <a:prstGeom prst="bentConnector3">
              <a:avLst>
                <a:gd name="adj1" fmla="val 20118"/>
              </a:avLst>
            </a:prstGeom>
            <a:ln w="50800" cap="flat">
              <a:solidFill>
                <a:srgbClr val="FF0000"/>
              </a:solidFill>
              <a:bevel/>
              <a:headEnd type="non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35" name="Isosceles Triangle 1034">
              <a:extLst>
                <a:ext uri="{FF2B5EF4-FFF2-40B4-BE49-F238E27FC236}">
                  <a16:creationId xmlns:a16="http://schemas.microsoft.com/office/drawing/2014/main" id="{474D7CF1-85F0-4726-932D-CF41A045E3B1}"/>
                </a:ext>
              </a:extLst>
            </p:cNvPr>
            <p:cNvSpPr/>
            <p:nvPr/>
          </p:nvSpPr>
          <p:spPr>
            <a:xfrm rot="5400000">
              <a:off x="5904279" y="717742"/>
              <a:ext cx="213319" cy="18599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F306EB5-AF69-4714-9A2F-29FB041663B6}"/>
                </a:ext>
              </a:extLst>
            </p:cNvPr>
            <p:cNvSpPr/>
            <p:nvPr/>
          </p:nvSpPr>
          <p:spPr>
            <a:xfrm rot="10800000">
              <a:off x="9304968" y="3618437"/>
              <a:ext cx="213319" cy="18599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098BD24-1DFE-4DD6-ACFE-38D5DEDA92D1}"/>
                </a:ext>
              </a:extLst>
            </p:cNvPr>
            <p:cNvSpPr/>
            <p:nvPr/>
          </p:nvSpPr>
          <p:spPr>
            <a:xfrm>
              <a:off x="2460394" y="3544488"/>
              <a:ext cx="213319" cy="18599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52C479BF-30FC-4A7B-B469-E128B8320EA0}"/>
              </a:ext>
            </a:extLst>
          </p:cNvPr>
          <p:cNvSpPr txBox="1"/>
          <p:nvPr/>
        </p:nvSpPr>
        <p:spPr>
          <a:xfrm>
            <a:off x="7947923" y="658112"/>
            <a:ext cx="421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err="1"/>
              <a:t>Perencanaan</a:t>
            </a:r>
            <a:r>
              <a:rPr lang="en-US" sz="2400" b="1" dirty="0"/>
              <a:t> Teknis</a:t>
            </a:r>
            <a:br>
              <a:rPr lang="en-US" sz="2400" b="1" dirty="0"/>
            </a:br>
            <a:r>
              <a:rPr lang="en-US" sz="1600" dirty="0"/>
              <a:t>Optional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diselesaikan</a:t>
            </a:r>
            <a:r>
              <a:rPr lang="en-US" sz="1600" dirty="0"/>
              <a:t> dg </a:t>
            </a:r>
            <a:r>
              <a:rPr lang="en-US" sz="1600" dirty="0" err="1"/>
              <a:t>kegiatan</a:t>
            </a:r>
            <a:r>
              <a:rPr lang="en-US" sz="1600" dirty="0"/>
              <a:t> TABK</a:t>
            </a:r>
            <a:endParaRPr lang="en-AU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D464EE-2B60-404C-970E-98C9138E51C6}"/>
              </a:ext>
            </a:extLst>
          </p:cNvPr>
          <p:cNvSpPr txBox="1"/>
          <p:nvPr/>
        </p:nvSpPr>
        <p:spPr>
          <a:xfrm>
            <a:off x="96213" y="2774793"/>
            <a:ext cx="17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Pelaksanaan</a:t>
            </a:r>
            <a:endParaRPr lang="en-AU" sz="2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F4780B-226B-480E-AFE9-17078CB7AF18}"/>
              </a:ext>
            </a:extLst>
          </p:cNvPr>
          <p:cNvSpPr txBox="1"/>
          <p:nvPr/>
        </p:nvSpPr>
        <p:spPr>
          <a:xfrm>
            <a:off x="4854867" y="5875798"/>
            <a:ext cx="2407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Perencanaan</a:t>
            </a:r>
            <a:r>
              <a:rPr lang="en-US" sz="2000" b="1" dirty="0"/>
              <a:t> dg </a:t>
            </a:r>
            <a:r>
              <a:rPr lang="en-US" sz="2000" b="1" dirty="0" err="1"/>
              <a:t>Klien</a:t>
            </a:r>
            <a:endParaRPr lang="en-AU" sz="2000" b="1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ECDF384-95E4-49B5-AB52-4527E20EAD5E}"/>
              </a:ext>
            </a:extLst>
          </p:cNvPr>
          <p:cNvGrpSpPr/>
          <p:nvPr/>
        </p:nvGrpSpPr>
        <p:grpSpPr>
          <a:xfrm>
            <a:off x="428950" y="950016"/>
            <a:ext cx="6188899" cy="4585568"/>
            <a:chOff x="428950" y="950016"/>
            <a:chExt cx="6188899" cy="458556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6AECA8C-1056-45BA-94BB-D743863261DB}"/>
                </a:ext>
              </a:extLst>
            </p:cNvPr>
            <p:cNvSpPr/>
            <p:nvPr/>
          </p:nvSpPr>
          <p:spPr>
            <a:xfrm>
              <a:off x="428950" y="950016"/>
              <a:ext cx="1780876" cy="708356"/>
            </a:xfrm>
            <a:prstGeom prst="roundRect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/>
                <a:t>Business Leader</a:t>
              </a:r>
              <a:endParaRPr lang="en-AU" i="1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5798560-7715-414D-A4EF-26CB4AD67ADB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2209826" y="1304194"/>
              <a:ext cx="1809831" cy="689172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69CD970-C24C-4A79-B9DC-3D54A9EF4E4C}"/>
                </a:ext>
              </a:extLst>
            </p:cNvPr>
            <p:cNvCxnSpPr>
              <a:cxnSpLocks/>
              <a:stCxn id="57" idx="3"/>
              <a:endCxn id="13" idx="1"/>
            </p:cNvCxnSpPr>
            <p:nvPr/>
          </p:nvCxnSpPr>
          <p:spPr>
            <a:xfrm>
              <a:off x="2209826" y="1304194"/>
              <a:ext cx="3075887" cy="423139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74F0EAD-6709-4704-B176-528E28399B70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2209826" y="1304194"/>
              <a:ext cx="4408023" cy="689171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4EE87AE-DC1C-4B0B-9A53-81C5FAC56921}"/>
              </a:ext>
            </a:extLst>
          </p:cNvPr>
          <p:cNvGrpSpPr/>
          <p:nvPr/>
        </p:nvGrpSpPr>
        <p:grpSpPr>
          <a:xfrm>
            <a:off x="4817881" y="2347543"/>
            <a:ext cx="7088823" cy="3188041"/>
            <a:chOff x="4817881" y="2347543"/>
            <a:chExt cx="7088823" cy="3188041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2647A1B-07A4-4DFC-A440-73BAF0721B58}"/>
                </a:ext>
              </a:extLst>
            </p:cNvPr>
            <p:cNvSpPr/>
            <p:nvPr/>
          </p:nvSpPr>
          <p:spPr>
            <a:xfrm>
              <a:off x="10125828" y="4772455"/>
              <a:ext cx="1780876" cy="708356"/>
            </a:xfrm>
            <a:prstGeom prst="roundRect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/>
                <a:t>Data Scientist</a:t>
              </a:r>
              <a:endParaRPr lang="en-AU" i="1" dirty="0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3CA3652-AA0B-4762-81F6-3D3AB4844BFC}"/>
                </a:ext>
              </a:extLst>
            </p:cNvPr>
            <p:cNvCxnSpPr>
              <a:cxnSpLocks/>
              <a:stCxn id="61" idx="1"/>
              <a:endCxn id="9" idx="2"/>
            </p:cNvCxnSpPr>
            <p:nvPr/>
          </p:nvCxnSpPr>
          <p:spPr>
            <a:xfrm flipH="1" flipV="1">
              <a:off x="7416073" y="2347543"/>
              <a:ext cx="2709755" cy="277909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85608BD-0C75-46D9-B09A-3B260EDCF96A}"/>
                </a:ext>
              </a:extLst>
            </p:cNvPr>
            <p:cNvCxnSpPr>
              <a:cxnSpLocks/>
              <a:stCxn id="61" idx="1"/>
              <a:endCxn id="10" idx="2"/>
            </p:cNvCxnSpPr>
            <p:nvPr/>
          </p:nvCxnSpPr>
          <p:spPr>
            <a:xfrm flipH="1" flipV="1">
              <a:off x="4817881" y="2347544"/>
              <a:ext cx="5307947" cy="277908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87DD30-5B97-42E1-BE7E-042C1BF375C9}"/>
                </a:ext>
              </a:extLst>
            </p:cNvPr>
            <p:cNvCxnSpPr>
              <a:cxnSpLocks/>
              <a:stCxn id="61" idx="1"/>
              <a:endCxn id="13" idx="3"/>
            </p:cNvCxnSpPr>
            <p:nvPr/>
          </p:nvCxnSpPr>
          <p:spPr>
            <a:xfrm flipH="1">
              <a:off x="6882160" y="5126633"/>
              <a:ext cx="3243668" cy="40895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B00E9FB-CD55-43C5-9869-AFCA7DD80F35}"/>
                </a:ext>
              </a:extLst>
            </p:cNvPr>
            <p:cNvCxnSpPr>
              <a:cxnSpLocks/>
              <a:stCxn id="61" idx="1"/>
              <a:endCxn id="11" idx="3"/>
            </p:cNvCxnSpPr>
            <p:nvPr/>
          </p:nvCxnSpPr>
          <p:spPr>
            <a:xfrm flipH="1" flipV="1">
              <a:off x="9012520" y="3102659"/>
              <a:ext cx="1113308" cy="2023974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C36527C-D49A-4999-A6EB-035A3B2ACFB9}"/>
                </a:ext>
              </a:extLst>
            </p:cNvPr>
            <p:cNvCxnSpPr>
              <a:cxnSpLocks/>
              <a:stCxn id="61" idx="1"/>
              <a:endCxn id="12" idx="3"/>
            </p:cNvCxnSpPr>
            <p:nvPr/>
          </p:nvCxnSpPr>
          <p:spPr>
            <a:xfrm flipH="1" flipV="1">
              <a:off x="9012520" y="4328750"/>
              <a:ext cx="1113308" cy="797883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8479279-4FBA-43FB-A040-1FF2A1577BCB}"/>
              </a:ext>
            </a:extLst>
          </p:cNvPr>
          <p:cNvGrpSpPr/>
          <p:nvPr/>
        </p:nvGrpSpPr>
        <p:grpSpPr>
          <a:xfrm>
            <a:off x="4751800" y="1993365"/>
            <a:ext cx="7206583" cy="2335385"/>
            <a:chOff x="4751800" y="1993365"/>
            <a:chExt cx="7206583" cy="2335385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F510A7F-896B-4D5F-92DA-B3A777DA4F61}"/>
                </a:ext>
              </a:extLst>
            </p:cNvPr>
            <p:cNvCxnSpPr>
              <a:cxnSpLocks/>
              <a:stCxn id="80" idx="1"/>
            </p:cNvCxnSpPr>
            <p:nvPr/>
          </p:nvCxnSpPr>
          <p:spPr>
            <a:xfrm flipH="1">
              <a:off x="9012520" y="3620394"/>
              <a:ext cx="1164987" cy="7083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724C4D0-9121-4266-9FB1-4F79AB754503}"/>
                </a:ext>
              </a:extLst>
            </p:cNvPr>
            <p:cNvGrpSpPr/>
            <p:nvPr/>
          </p:nvGrpSpPr>
          <p:grpSpPr>
            <a:xfrm>
              <a:off x="4751800" y="1993365"/>
              <a:ext cx="7206583" cy="2335385"/>
              <a:chOff x="4751800" y="1993365"/>
              <a:chExt cx="7206583" cy="2335385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7FB001F5-C399-42BB-89FC-E6ACF77F3EED}"/>
                  </a:ext>
                </a:extLst>
              </p:cNvPr>
              <p:cNvSpPr/>
              <p:nvPr/>
            </p:nvSpPr>
            <p:spPr>
              <a:xfrm>
                <a:off x="10177507" y="3266216"/>
                <a:ext cx="1780876" cy="708356"/>
              </a:xfrm>
              <a:prstGeom prst="roundRect">
                <a:avLst/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/>
                  <a:t>Data Engineer</a:t>
                </a:r>
                <a:endParaRPr lang="en-AU" i="1" dirty="0"/>
              </a:p>
            </p:txBody>
          </p: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19849506-48BE-4956-87A3-6E0FCE6F9C42}"/>
                  </a:ext>
                </a:extLst>
              </p:cNvPr>
              <p:cNvCxnSpPr>
                <a:cxnSpLocks/>
                <a:stCxn id="80" idx="1"/>
              </p:cNvCxnSpPr>
              <p:nvPr/>
            </p:nvCxnSpPr>
            <p:spPr>
              <a:xfrm flipH="1" flipV="1">
                <a:off x="9012520" y="3102659"/>
                <a:ext cx="1164987" cy="51773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3D48A6C2-E73C-442A-ACCD-E6DB20FA5FF5}"/>
                  </a:ext>
                </a:extLst>
              </p:cNvPr>
              <p:cNvCxnSpPr>
                <a:cxnSpLocks/>
                <a:stCxn id="80" idx="1"/>
              </p:cNvCxnSpPr>
              <p:nvPr/>
            </p:nvCxnSpPr>
            <p:spPr>
              <a:xfrm flipH="1" flipV="1">
                <a:off x="8214296" y="1993365"/>
                <a:ext cx="1963211" cy="1627029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C9C7846-0266-49FA-88BA-B7721239134D}"/>
                  </a:ext>
                </a:extLst>
              </p:cNvPr>
              <p:cNvCxnSpPr>
                <a:cxnSpLocks/>
                <a:stCxn id="80" idx="1"/>
                <a:endCxn id="14" idx="3"/>
              </p:cNvCxnSpPr>
              <p:nvPr/>
            </p:nvCxnSpPr>
            <p:spPr>
              <a:xfrm flipH="1">
                <a:off x="4751800" y="3620394"/>
                <a:ext cx="5425707" cy="708356"/>
              </a:xfrm>
              <a:prstGeom prst="straightConnector1">
                <a:avLst/>
              </a:prstGeom>
              <a:ln w="1270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FFEBFCE-E84A-40DB-A78B-BCED65178DBF}"/>
              </a:ext>
            </a:extLst>
          </p:cNvPr>
          <p:cNvGrpSpPr/>
          <p:nvPr/>
        </p:nvGrpSpPr>
        <p:grpSpPr>
          <a:xfrm>
            <a:off x="428950" y="3974572"/>
            <a:ext cx="2726403" cy="708356"/>
            <a:chOff x="428950" y="3974572"/>
            <a:chExt cx="2726403" cy="708356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9D850617-C5E1-4815-9DDB-941499F57817}"/>
                </a:ext>
              </a:extLst>
            </p:cNvPr>
            <p:cNvSpPr/>
            <p:nvPr/>
          </p:nvSpPr>
          <p:spPr>
            <a:xfrm>
              <a:off x="428950" y="3974572"/>
              <a:ext cx="1780876" cy="708356"/>
            </a:xfrm>
            <a:prstGeom prst="roundRect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i="1" dirty="0"/>
                <a:t>Unit TIK </a:t>
              </a:r>
              <a:r>
                <a:rPr lang="en-US" i="1" dirty="0" err="1"/>
                <a:t>Itjen</a:t>
              </a:r>
              <a:endParaRPr lang="en-AU" i="1" dirty="0"/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C0F5375-FF5F-48A4-A6BB-13C1E10E7F7D}"/>
                </a:ext>
              </a:extLst>
            </p:cNvPr>
            <p:cNvCxnSpPr>
              <a:cxnSpLocks/>
              <a:stCxn id="87" idx="3"/>
              <a:endCxn id="14" idx="1"/>
            </p:cNvCxnSpPr>
            <p:nvPr/>
          </p:nvCxnSpPr>
          <p:spPr>
            <a:xfrm>
              <a:off x="2209826" y="4328750"/>
              <a:ext cx="94552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FE57E8E-8C41-4E33-98D5-A5F618FF1991}"/>
              </a:ext>
            </a:extLst>
          </p:cNvPr>
          <p:cNvGrpSpPr/>
          <p:nvPr/>
        </p:nvGrpSpPr>
        <p:grpSpPr>
          <a:xfrm>
            <a:off x="-72850" y="5720325"/>
            <a:ext cx="2760823" cy="861774"/>
            <a:chOff x="-6472" y="5706945"/>
            <a:chExt cx="2760823" cy="861774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EE76CBE-3B43-4DE1-9AF1-C08648CD4505}"/>
                </a:ext>
              </a:extLst>
            </p:cNvPr>
            <p:cNvSpPr txBox="1"/>
            <p:nvPr/>
          </p:nvSpPr>
          <p:spPr>
            <a:xfrm>
              <a:off x="-6472" y="5706945"/>
              <a:ext cx="142507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PIC Utama</a:t>
              </a:r>
            </a:p>
            <a:p>
              <a:pPr algn="r"/>
              <a:r>
                <a:rPr lang="en-US" sz="1600" dirty="0"/>
                <a:t>PIC </a:t>
              </a:r>
              <a:r>
                <a:rPr lang="en-US" sz="1600" dirty="0" err="1"/>
                <a:t>Pendukung</a:t>
              </a:r>
              <a:endParaRPr lang="en-US" sz="1600" dirty="0"/>
            </a:p>
            <a:p>
              <a:pPr algn="r"/>
              <a:r>
                <a:rPr lang="en-US" sz="1600" dirty="0" err="1"/>
                <a:t>Supervisi</a:t>
              </a:r>
              <a:endParaRPr lang="en-AU" sz="1600" dirty="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0FA3F18-2DC8-4AE4-BF6B-99202E8C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785" y="5876693"/>
              <a:ext cx="1307566" cy="86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AE1327EB-C116-4540-9FFB-9B3D0E401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3375" y="6125132"/>
              <a:ext cx="1300976" cy="5328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B92FBA16-A550-491B-9459-F9FC18C27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53375" y="6370107"/>
              <a:ext cx="1300976" cy="13602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617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F05C-E03F-4BBF-9AAB-621B15A642F3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P</a:t>
            </a:r>
            <a:r>
              <a:rPr lang="en-AU" sz="3400" b="1" dirty="0" err="1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erencanaan</a:t>
            </a:r>
            <a:r>
              <a:rPr lang="en-AU" sz="3400" b="1" dirty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 CA dg </a:t>
            </a:r>
            <a:r>
              <a:rPr lang="en-AU" sz="3400" b="1" dirty="0" err="1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Klien</a:t>
            </a:r>
            <a:r>
              <a:rPr lang="en-AU" sz="3400" b="1" dirty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AU" sz="3400" b="1" dirty="0" err="1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Pengawasan</a:t>
            </a:r>
            <a:endParaRPr lang="en-AU" sz="3400" b="1" dirty="0">
              <a:solidFill>
                <a:schemeClr val="bg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6AC5E76-0BF6-40CD-B156-745F3AC96007}"/>
              </a:ext>
            </a:extLst>
          </p:cNvPr>
          <p:cNvGraphicFramePr/>
          <p:nvPr/>
        </p:nvGraphicFramePr>
        <p:xfrm>
          <a:off x="635000" y="1028700"/>
          <a:ext cx="10807700" cy="535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3084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F05C-E03F-4BBF-9AAB-621B15A642F3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Contoh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Penjadwalan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Pengujian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 pada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rPr>
              <a:t>AXCore</a:t>
            </a:r>
            <a:endParaRPr lang="en-AU" sz="3400" b="1" dirty="0">
              <a:solidFill>
                <a:schemeClr val="bg1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E809A-EF75-F0BF-1FDA-13EB1949BD64}"/>
              </a:ext>
            </a:extLst>
          </p:cNvPr>
          <p:cNvSpPr txBox="1"/>
          <p:nvPr/>
        </p:nvSpPr>
        <p:spPr>
          <a:xfrm>
            <a:off x="2075426" y="6231415"/>
            <a:ext cx="5408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Server </a:t>
            </a:r>
            <a:r>
              <a:rPr lang="en-AU" dirty="0" err="1"/>
              <a:t>Axcore</a:t>
            </a:r>
            <a:r>
              <a:rPr lang="en-AU" dirty="0"/>
              <a:t> </a:t>
            </a:r>
            <a:r>
              <a:rPr lang="en-AU" dirty="0" err="1"/>
              <a:t>Itjen</a:t>
            </a:r>
            <a:r>
              <a:rPr lang="en-AU" dirty="0"/>
              <a:t> – </a:t>
            </a:r>
            <a:r>
              <a:rPr lang="en-AU" dirty="0" err="1"/>
              <a:t>Pengujian</a:t>
            </a:r>
            <a:r>
              <a:rPr lang="en-AU" dirty="0"/>
              <a:t> </a:t>
            </a:r>
            <a:r>
              <a:rPr lang="en-AU" dirty="0" err="1"/>
              <a:t>otomatis</a:t>
            </a:r>
            <a:r>
              <a:rPr lang="en-AU" dirty="0"/>
              <a:t> </a:t>
            </a:r>
            <a:r>
              <a:rPr lang="en-AU" dirty="0" err="1"/>
              <a:t>tiap</a:t>
            </a:r>
            <a:r>
              <a:rPr lang="en-AU" dirty="0"/>
              <a:t> 2 </a:t>
            </a:r>
            <a:r>
              <a:rPr lang="en-AU" dirty="0" err="1"/>
              <a:t>minggu</a:t>
            </a:r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AEBACC-E28C-2A8A-6AE3-4BF54A43E44E}"/>
              </a:ext>
            </a:extLst>
          </p:cNvPr>
          <p:cNvGrpSpPr/>
          <p:nvPr/>
        </p:nvGrpSpPr>
        <p:grpSpPr>
          <a:xfrm>
            <a:off x="6254044" y="756428"/>
            <a:ext cx="4865511" cy="3981595"/>
            <a:chOff x="1689100" y="1550767"/>
            <a:chExt cx="5726226" cy="4685944"/>
          </a:xfrm>
        </p:grpSpPr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F921152-DB3A-E368-9900-6CF723355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3033" b="93203"/>
            <a:stretch/>
          </p:blipFill>
          <p:spPr>
            <a:xfrm>
              <a:off x="1689100" y="1550767"/>
              <a:ext cx="5726226" cy="463550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72C373D-9082-57CA-E947-5E9F6FDFA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08" t="17382" r="22117"/>
            <a:stretch/>
          </p:blipFill>
          <p:spPr>
            <a:xfrm>
              <a:off x="1689101" y="2014317"/>
              <a:ext cx="5726225" cy="422239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FCF619B-3579-0D39-A26F-BAA797F89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6" r="19540" b="26420"/>
          <a:stretch/>
        </p:blipFill>
        <p:spPr>
          <a:xfrm>
            <a:off x="861544" y="4899326"/>
            <a:ext cx="9467789" cy="1332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DD89C-C8A2-CD15-B51D-F7EDD28A21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r="61560" b="45146"/>
          <a:stretch/>
        </p:blipFill>
        <p:spPr>
          <a:xfrm>
            <a:off x="398700" y="768869"/>
            <a:ext cx="4761261" cy="377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81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CAFFC9-62FD-45F9-A798-327CA4CBF423}"/>
              </a:ext>
            </a:extLst>
          </p:cNvPr>
          <p:cNvSpPr txBox="1">
            <a:spLocks/>
          </p:cNvSpPr>
          <p:nvPr/>
        </p:nvSpPr>
        <p:spPr>
          <a:xfrm>
            <a:off x="0" y="-3182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23E781E-CC86-4EC6-8BB5-3C5382CCAE50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i="1" dirty="0"/>
              <a:t>Data Flow</a:t>
            </a:r>
            <a:endParaRPr lang="en-AU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A5E513-FA8A-3160-A266-A787B6442B2C}"/>
              </a:ext>
            </a:extLst>
          </p:cNvPr>
          <p:cNvGrpSpPr/>
          <p:nvPr/>
        </p:nvGrpSpPr>
        <p:grpSpPr>
          <a:xfrm>
            <a:off x="204300" y="1631690"/>
            <a:ext cx="12057550" cy="4742163"/>
            <a:chOff x="204300" y="1631690"/>
            <a:chExt cx="12057550" cy="4742163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1454FF1-D076-4B1E-3A78-0B7F8F504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650" y="1631690"/>
              <a:ext cx="949876" cy="934304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D24FEA2-B6DA-B899-73D6-713F01B08B2C}"/>
                </a:ext>
              </a:extLst>
            </p:cNvPr>
            <p:cNvSpPr/>
            <p:nvPr/>
          </p:nvSpPr>
          <p:spPr>
            <a:xfrm>
              <a:off x="204300" y="2477812"/>
              <a:ext cx="1300575" cy="272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latin typeface="Tw Cen MT" panose="020B0602020104020603" pitchFamily="34" charset="0"/>
                </a:rPr>
                <a:t>Database SPAN</a:t>
              </a:r>
              <a:endParaRPr lang="en-US" sz="1200" kern="1200" dirty="0">
                <a:latin typeface="Tw Cen MT" panose="020B0602020104020603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90A9D59-3B84-F9AE-FCC7-49C7D639F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650" y="2821880"/>
              <a:ext cx="949876" cy="93430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A9EF0D-3566-E2A8-A149-EAF1A5F250F0}"/>
                </a:ext>
              </a:extLst>
            </p:cNvPr>
            <p:cNvSpPr/>
            <p:nvPr/>
          </p:nvSpPr>
          <p:spPr>
            <a:xfrm>
              <a:off x="204300" y="3668002"/>
              <a:ext cx="1300575" cy="272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latin typeface="Tw Cen MT" panose="020B0602020104020603" pitchFamily="34" charset="0"/>
                </a:rPr>
                <a:t>Database CEISA</a:t>
              </a:r>
              <a:endParaRPr lang="en-US" sz="1200" kern="1200" dirty="0">
                <a:latin typeface="Tw Cen MT" panose="020B0602020104020603" pitchFamily="34" charset="0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003C96A-7AE6-7AC9-FCF2-2D2A883E2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650" y="4017251"/>
              <a:ext cx="949876" cy="934304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25C8978-7777-5B7A-DF4D-31C0DD5FC18F}"/>
                </a:ext>
              </a:extLst>
            </p:cNvPr>
            <p:cNvSpPr/>
            <p:nvPr/>
          </p:nvSpPr>
          <p:spPr>
            <a:xfrm>
              <a:off x="204300" y="4863373"/>
              <a:ext cx="1300575" cy="272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latin typeface="Tw Cen MT" panose="020B0602020104020603" pitchFamily="34" charset="0"/>
                </a:rPr>
                <a:t>Database </a:t>
              </a:r>
              <a:r>
                <a:rPr lang="en-US" sz="1200" dirty="0" err="1">
                  <a:latin typeface="Tw Cen MT" panose="020B0602020104020603" pitchFamily="34" charset="0"/>
                </a:rPr>
                <a:t>eAuction</a:t>
              </a:r>
              <a:endParaRPr lang="en-US" sz="1200" kern="1200" dirty="0">
                <a:latin typeface="Tw Cen MT" panose="020B0602020104020603" pitchFamily="34" charset="0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9070A7B-27D4-65CE-4F35-EC4CC4D62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650" y="5255078"/>
              <a:ext cx="949876" cy="934304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533D8A0-62C0-0CCF-DC5C-251FD860E408}"/>
                </a:ext>
              </a:extLst>
            </p:cNvPr>
            <p:cNvSpPr/>
            <p:nvPr/>
          </p:nvSpPr>
          <p:spPr>
            <a:xfrm>
              <a:off x="204300" y="6101200"/>
              <a:ext cx="1300575" cy="272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>
                  <a:latin typeface="Tw Cen MT" panose="020B0602020104020603" pitchFamily="34" charset="0"/>
                </a:rPr>
                <a:t>Database </a:t>
              </a:r>
              <a:r>
                <a:rPr lang="en-US" sz="1200" dirty="0" err="1">
                  <a:latin typeface="Tw Cen MT" panose="020B0602020104020603" pitchFamily="34" charset="0"/>
                </a:rPr>
                <a:t>Lainnya</a:t>
              </a:r>
              <a:endParaRPr lang="en-US" sz="1200" kern="1200" dirty="0">
                <a:latin typeface="Tw Cen MT" panose="020B0602020104020603" pitchFamily="34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FBE4C76-C94D-19DD-E367-E8C9A6487531}"/>
                </a:ext>
              </a:extLst>
            </p:cNvPr>
            <p:cNvGrpSpPr/>
            <p:nvPr/>
          </p:nvGrpSpPr>
          <p:grpSpPr>
            <a:xfrm>
              <a:off x="1897770" y="2988465"/>
              <a:ext cx="1674374" cy="1742917"/>
              <a:chOff x="2360665" y="2988465"/>
              <a:chExt cx="1674374" cy="1742917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6EA2D9C4-4A20-E495-AC48-4EAD37E117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0665" y="2988465"/>
                <a:ext cx="1674374" cy="1544325"/>
              </a:xfrm>
              <a:prstGeom prst="rect">
                <a:avLst/>
              </a:prstGeom>
            </p:spPr>
          </p:pic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1B6D0BC-8C3B-5FCE-F131-BADF392D69C6}"/>
                  </a:ext>
                </a:extLst>
              </p:cNvPr>
              <p:cNvSpPr/>
              <p:nvPr/>
            </p:nvSpPr>
            <p:spPr>
              <a:xfrm>
                <a:off x="2590989" y="4458729"/>
                <a:ext cx="1300575" cy="272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latin typeface="Tw Cen MT" panose="020B0602020104020603" pitchFamily="34" charset="0"/>
                  </a:rPr>
                  <a:t>SLDK </a:t>
                </a:r>
                <a:r>
                  <a:rPr lang="en-US" sz="1200" dirty="0" err="1">
                    <a:latin typeface="Tw Cen MT" panose="020B0602020104020603" pitchFamily="34" charset="0"/>
                  </a:rPr>
                  <a:t>Kemenkeu</a:t>
                </a:r>
                <a:endParaRPr lang="en-US" sz="1200" kern="1200" dirty="0">
                  <a:latin typeface="Tw Cen MT" panose="020B0602020104020603" pitchFamily="34" charset="0"/>
                </a:endParaRP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DB2A08-730B-E064-5ECF-57D6CA9359E6}"/>
                </a:ext>
              </a:extLst>
            </p:cNvPr>
            <p:cNvCxnSpPr>
              <a:stCxn id="38" idx="3"/>
              <a:endCxn id="38" idx="3"/>
            </p:cNvCxnSpPr>
            <p:nvPr/>
          </p:nvCxnSpPr>
          <p:spPr>
            <a:xfrm>
              <a:off x="1329526" y="2098842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19">
              <a:extLst>
                <a:ext uri="{FF2B5EF4-FFF2-40B4-BE49-F238E27FC236}">
                  <a16:creationId xmlns:a16="http://schemas.microsoft.com/office/drawing/2014/main" id="{C695E8F1-E948-AC44-E410-CC3302E62928}"/>
                </a:ext>
              </a:extLst>
            </p:cNvPr>
            <p:cNvCxnSpPr>
              <a:cxnSpLocks/>
              <a:stCxn id="38" idx="3"/>
              <a:endCxn id="98" idx="1"/>
            </p:cNvCxnSpPr>
            <p:nvPr/>
          </p:nvCxnSpPr>
          <p:spPr>
            <a:xfrm>
              <a:off x="1329526" y="2098842"/>
              <a:ext cx="568244" cy="1661786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20">
              <a:extLst>
                <a:ext uri="{FF2B5EF4-FFF2-40B4-BE49-F238E27FC236}">
                  <a16:creationId xmlns:a16="http://schemas.microsoft.com/office/drawing/2014/main" id="{B997C1D4-9604-3146-FCAC-EF055380885C}"/>
                </a:ext>
              </a:extLst>
            </p:cNvPr>
            <p:cNvCxnSpPr>
              <a:cxnSpLocks/>
              <a:stCxn id="98" idx="0"/>
              <a:endCxn id="96" idx="1"/>
            </p:cNvCxnSpPr>
            <p:nvPr/>
          </p:nvCxnSpPr>
          <p:spPr>
            <a:xfrm rot="5400000" flipH="1" flipV="1">
              <a:off x="3061803" y="2326331"/>
              <a:ext cx="335289" cy="98898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07787C1-21DE-048A-54BC-203A86052FDA}"/>
                </a:ext>
              </a:extLst>
            </p:cNvPr>
            <p:cNvGrpSpPr/>
            <p:nvPr/>
          </p:nvGrpSpPr>
          <p:grpSpPr>
            <a:xfrm>
              <a:off x="3658993" y="1962553"/>
              <a:ext cx="907095" cy="1076385"/>
              <a:chOff x="4521406" y="1962553"/>
              <a:chExt cx="907095" cy="1076385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8E0786FB-298B-64CA-AB6E-72E9761CD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6350" y="2267413"/>
                <a:ext cx="781050" cy="771525"/>
              </a:xfrm>
              <a:prstGeom prst="rect">
                <a:avLst/>
              </a:prstGeom>
            </p:spPr>
          </p:pic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A1285D3-2C3B-B5B1-5F71-094A48F548D9}"/>
                  </a:ext>
                </a:extLst>
              </p:cNvPr>
              <p:cNvSpPr/>
              <p:nvPr/>
            </p:nvSpPr>
            <p:spPr>
              <a:xfrm>
                <a:off x="4521406" y="1962553"/>
                <a:ext cx="907095" cy="25823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1155700">
                  <a:spcBef>
                    <a:spcPct val="0"/>
                  </a:spcBef>
                </a:pPr>
                <a:r>
                  <a:rPr lang="en-US" sz="1200" dirty="0">
                    <a:latin typeface="Tw Cen MT" panose="020B0602020104020603" pitchFamily="34" charset="0"/>
                  </a:rPr>
                  <a:t>ACL</a:t>
                </a:r>
              </a:p>
              <a:p>
                <a:pPr lvl="0" algn="ctr" defTabSz="1155700">
                  <a:spcBef>
                    <a:spcPct val="0"/>
                  </a:spcBef>
                </a:pPr>
                <a:r>
                  <a:rPr lang="en-US" sz="1200" dirty="0">
                    <a:latin typeface="Tw Cen MT" panose="020B0602020104020603" pitchFamily="34" charset="0"/>
                  </a:rPr>
                  <a:t>AX Core</a:t>
                </a:r>
                <a:endParaRPr lang="en-US" sz="1200" kern="1200" dirty="0">
                  <a:latin typeface="Tw Cen MT" panose="020B0602020104020603" pitchFamily="34" charset="0"/>
                </a:endParaRPr>
              </a:p>
            </p:txBody>
          </p:sp>
        </p:grpSp>
        <p:cxnSp>
          <p:nvCxnSpPr>
            <p:cNvPr id="66" name="Straight Arrow Connector 23">
              <a:extLst>
                <a:ext uri="{FF2B5EF4-FFF2-40B4-BE49-F238E27FC236}">
                  <a16:creationId xmlns:a16="http://schemas.microsoft.com/office/drawing/2014/main" id="{6BD1905F-3F74-D6D7-186B-637991D70555}"/>
                </a:ext>
              </a:extLst>
            </p:cNvPr>
            <p:cNvCxnSpPr>
              <a:cxnSpLocks/>
              <a:stCxn id="96" idx="3"/>
              <a:endCxn id="90" idx="1"/>
            </p:cNvCxnSpPr>
            <p:nvPr/>
          </p:nvCxnSpPr>
          <p:spPr>
            <a:xfrm flipV="1">
              <a:off x="4504987" y="2653175"/>
              <a:ext cx="921995" cy="1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20">
              <a:extLst>
                <a:ext uri="{FF2B5EF4-FFF2-40B4-BE49-F238E27FC236}">
                  <a16:creationId xmlns:a16="http://schemas.microsoft.com/office/drawing/2014/main" id="{86421B19-241B-D3CE-5898-6ED24C2E6B83}"/>
                </a:ext>
              </a:extLst>
            </p:cNvPr>
            <p:cNvCxnSpPr>
              <a:cxnSpLocks/>
              <a:stCxn id="99" idx="2"/>
              <a:endCxn id="94" idx="1"/>
            </p:cNvCxnSpPr>
            <p:nvPr/>
          </p:nvCxnSpPr>
          <p:spPr>
            <a:xfrm rot="16200000" flipH="1">
              <a:off x="3167452" y="4342311"/>
              <a:ext cx="222479" cy="100061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23">
              <a:extLst>
                <a:ext uri="{FF2B5EF4-FFF2-40B4-BE49-F238E27FC236}">
                  <a16:creationId xmlns:a16="http://schemas.microsoft.com/office/drawing/2014/main" id="{09DDA19E-B367-28F6-2877-B7B87E58BCBE}"/>
                </a:ext>
              </a:extLst>
            </p:cNvPr>
            <p:cNvCxnSpPr>
              <a:cxnSpLocks/>
              <a:stCxn id="94" idx="3"/>
              <a:endCxn id="93" idx="1"/>
            </p:cNvCxnSpPr>
            <p:nvPr/>
          </p:nvCxnSpPr>
          <p:spPr>
            <a:xfrm>
              <a:off x="4560051" y="4953861"/>
              <a:ext cx="907243" cy="73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C316A6C-41B7-F2E2-E738-1B47CD28146C}"/>
                </a:ext>
              </a:extLst>
            </p:cNvPr>
            <p:cNvGrpSpPr/>
            <p:nvPr/>
          </p:nvGrpSpPr>
          <p:grpSpPr>
            <a:xfrm>
              <a:off x="3728843" y="4563336"/>
              <a:ext cx="907095" cy="991658"/>
              <a:chOff x="4591256" y="4563336"/>
              <a:chExt cx="907095" cy="991658"/>
            </a:xfrm>
          </p:grpSpPr>
          <p:pic>
            <p:nvPicPr>
              <p:cNvPr id="94" name="Graphic 93" descr="Store">
                <a:extLst>
                  <a:ext uri="{FF2B5EF4-FFF2-40B4-BE49-F238E27FC236}">
                    <a16:creationId xmlns:a16="http://schemas.microsoft.com/office/drawing/2014/main" id="{976A11B5-689C-EC1A-991F-980E8C432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641414" y="4563336"/>
                <a:ext cx="781050" cy="781050"/>
              </a:xfrm>
              <a:prstGeom prst="rect">
                <a:avLst/>
              </a:prstGeom>
            </p:spPr>
          </p:pic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D6C4351-AA0B-1A65-7B9F-36A4B2612556}"/>
                  </a:ext>
                </a:extLst>
              </p:cNvPr>
              <p:cNvSpPr/>
              <p:nvPr/>
            </p:nvSpPr>
            <p:spPr>
              <a:xfrm>
                <a:off x="4591256" y="5296761"/>
                <a:ext cx="907095" cy="25823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latin typeface="Tw Cen MT" panose="020B0602020104020603" pitchFamily="34" charset="0"/>
                  </a:rPr>
                  <a:t>SQL DataMart</a:t>
                </a:r>
                <a:endParaRPr lang="en-US" sz="1200" kern="1200" dirty="0">
                  <a:latin typeface="Tw Cen MT" panose="020B0602020104020603" pitchFamily="34" charset="0"/>
                </a:endParaRPr>
              </a:p>
            </p:txBody>
          </p:sp>
        </p:grpSp>
        <p:cxnSp>
          <p:nvCxnSpPr>
            <p:cNvPr id="70" name="Straight Arrow Connector 19">
              <a:extLst>
                <a:ext uri="{FF2B5EF4-FFF2-40B4-BE49-F238E27FC236}">
                  <a16:creationId xmlns:a16="http://schemas.microsoft.com/office/drawing/2014/main" id="{B2867696-6F22-8E1A-3EFC-BC3B8DEF00AE}"/>
                </a:ext>
              </a:extLst>
            </p:cNvPr>
            <p:cNvCxnSpPr>
              <a:cxnSpLocks/>
              <a:stCxn id="43" idx="3"/>
              <a:endCxn id="98" idx="1"/>
            </p:cNvCxnSpPr>
            <p:nvPr/>
          </p:nvCxnSpPr>
          <p:spPr>
            <a:xfrm>
              <a:off x="1329526" y="3289032"/>
              <a:ext cx="568244" cy="471596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19">
              <a:extLst>
                <a:ext uri="{FF2B5EF4-FFF2-40B4-BE49-F238E27FC236}">
                  <a16:creationId xmlns:a16="http://schemas.microsoft.com/office/drawing/2014/main" id="{7456E607-4DFB-5A4F-3FB2-7C7EB348AB3A}"/>
                </a:ext>
              </a:extLst>
            </p:cNvPr>
            <p:cNvCxnSpPr>
              <a:cxnSpLocks/>
              <a:stCxn id="45" idx="3"/>
              <a:endCxn id="98" idx="1"/>
            </p:cNvCxnSpPr>
            <p:nvPr/>
          </p:nvCxnSpPr>
          <p:spPr>
            <a:xfrm flipV="1">
              <a:off x="1329526" y="3760628"/>
              <a:ext cx="568244" cy="723775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9">
              <a:extLst>
                <a:ext uri="{FF2B5EF4-FFF2-40B4-BE49-F238E27FC236}">
                  <a16:creationId xmlns:a16="http://schemas.microsoft.com/office/drawing/2014/main" id="{9F0FA155-8F69-59C4-2A1E-C244B3475481}"/>
                </a:ext>
              </a:extLst>
            </p:cNvPr>
            <p:cNvCxnSpPr>
              <a:cxnSpLocks/>
              <a:stCxn id="48" idx="3"/>
              <a:endCxn id="98" idx="1"/>
            </p:cNvCxnSpPr>
            <p:nvPr/>
          </p:nvCxnSpPr>
          <p:spPr>
            <a:xfrm flipV="1">
              <a:off x="1329526" y="3760628"/>
              <a:ext cx="568244" cy="1961602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C8DD617-1A2D-CE93-D02E-DCA1C4BCBE6F}"/>
                </a:ext>
              </a:extLst>
            </p:cNvPr>
            <p:cNvGrpSpPr/>
            <p:nvPr/>
          </p:nvGrpSpPr>
          <p:grpSpPr>
            <a:xfrm>
              <a:off x="5308015" y="4637550"/>
              <a:ext cx="1031262" cy="910095"/>
              <a:chOff x="6170428" y="4637550"/>
              <a:chExt cx="1031262" cy="910095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D9A2A52-88EA-2FB7-D5E9-5184B4A2B4D2}"/>
                  </a:ext>
                </a:extLst>
              </p:cNvPr>
              <p:cNvSpPr/>
              <p:nvPr/>
            </p:nvSpPr>
            <p:spPr>
              <a:xfrm>
                <a:off x="6170428" y="5270245"/>
                <a:ext cx="1031262" cy="277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155700">
                  <a:spcBef>
                    <a:spcPct val="0"/>
                  </a:spcBef>
                </a:pPr>
                <a:r>
                  <a:rPr lang="en-US" sz="1200" dirty="0">
                    <a:latin typeface="Tw Cen MT" panose="020B0602020104020603" pitchFamily="34" charset="0"/>
                  </a:rPr>
                  <a:t>Data</a:t>
                </a:r>
              </a:p>
              <a:p>
                <a:pPr algn="ctr" defTabSz="1155700">
                  <a:spcBef>
                    <a:spcPct val="0"/>
                  </a:spcBef>
                </a:pPr>
                <a:r>
                  <a:rPr lang="en-US" sz="1200" dirty="0" err="1">
                    <a:latin typeface="Tw Cen MT" panose="020B0602020104020603" pitchFamily="34" charset="0"/>
                  </a:rPr>
                  <a:t>Anomali</a:t>
                </a:r>
                <a:endParaRPr lang="en-US" sz="1200" dirty="0">
                  <a:latin typeface="Tw Cen MT" panose="020B0602020104020603" pitchFamily="34" charset="0"/>
                </a:endParaRPr>
              </a:p>
            </p:txBody>
          </p:sp>
          <p:pic>
            <p:nvPicPr>
              <p:cNvPr id="93" name="Picture 2" descr="https://icons.iconarchive.com/icons/paomedia/small-n-flat/1024/database-icon.png">
                <a:extLst>
                  <a:ext uri="{FF2B5EF4-FFF2-40B4-BE49-F238E27FC236}">
                    <a16:creationId xmlns:a16="http://schemas.microsoft.com/office/drawing/2014/main" id="{E4C07C8C-F683-1D6D-BC9D-747A803AE2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9707" y="4637550"/>
                <a:ext cx="632768" cy="6327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BFC646D-C4B1-2B7E-93BC-68B0D8595572}"/>
                </a:ext>
              </a:extLst>
            </p:cNvPr>
            <p:cNvGrpSpPr/>
            <p:nvPr/>
          </p:nvGrpSpPr>
          <p:grpSpPr>
            <a:xfrm>
              <a:off x="5227735" y="1977920"/>
              <a:ext cx="1031262" cy="1031951"/>
              <a:chOff x="6090148" y="1977920"/>
              <a:chExt cx="1031262" cy="1031951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7415B928-A03A-51C6-4D32-B0D3F38DA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9395" y="2296478"/>
                <a:ext cx="713393" cy="713393"/>
              </a:xfrm>
              <a:prstGeom prst="rect">
                <a:avLst/>
              </a:prstGeom>
            </p:spPr>
          </p:pic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1F01884-84AF-2790-1CF8-C8567FA3F27D}"/>
                  </a:ext>
                </a:extLst>
              </p:cNvPr>
              <p:cNvSpPr/>
              <p:nvPr/>
            </p:nvSpPr>
            <p:spPr>
              <a:xfrm>
                <a:off x="6090148" y="1977920"/>
                <a:ext cx="1031262" cy="2774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155700">
                  <a:spcBef>
                    <a:spcPct val="0"/>
                  </a:spcBef>
                </a:pPr>
                <a:r>
                  <a:rPr lang="en-US" sz="1200" dirty="0">
                    <a:latin typeface="Tw Cen MT" panose="020B0602020104020603" pitchFamily="34" charset="0"/>
                  </a:rPr>
                  <a:t>File</a:t>
                </a:r>
              </a:p>
              <a:p>
                <a:pPr algn="ctr" defTabSz="1155700">
                  <a:spcBef>
                    <a:spcPct val="0"/>
                  </a:spcBef>
                </a:pPr>
                <a:r>
                  <a:rPr lang="en-US" sz="1200" dirty="0" err="1">
                    <a:latin typeface="Tw Cen MT" panose="020B0602020104020603" pitchFamily="34" charset="0"/>
                  </a:rPr>
                  <a:t>Anomali</a:t>
                </a:r>
                <a:endParaRPr lang="en-US" sz="1200" dirty="0">
                  <a:latin typeface="Tw Cen MT" panose="020B0602020104020603" pitchFamily="34" charset="0"/>
                </a:endParaRPr>
              </a:p>
            </p:txBody>
          </p:sp>
        </p:grpSp>
        <p:cxnSp>
          <p:nvCxnSpPr>
            <p:cNvPr id="75" name="Straight Arrow Connector 23">
              <a:extLst>
                <a:ext uri="{FF2B5EF4-FFF2-40B4-BE49-F238E27FC236}">
                  <a16:creationId xmlns:a16="http://schemas.microsoft.com/office/drawing/2014/main" id="{8BF53459-A1B9-C0C9-1157-E2187D987D83}"/>
                </a:ext>
              </a:extLst>
            </p:cNvPr>
            <p:cNvCxnSpPr>
              <a:cxnSpLocks/>
              <a:stCxn id="93" idx="3"/>
              <a:endCxn id="89" idx="2"/>
            </p:cNvCxnSpPr>
            <p:nvPr/>
          </p:nvCxnSpPr>
          <p:spPr>
            <a:xfrm flipV="1">
              <a:off x="6100062" y="4458729"/>
              <a:ext cx="727829" cy="4952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23">
              <a:extLst>
                <a:ext uri="{FF2B5EF4-FFF2-40B4-BE49-F238E27FC236}">
                  <a16:creationId xmlns:a16="http://schemas.microsoft.com/office/drawing/2014/main" id="{7090E04F-E7DB-BB91-2D7B-2866C121F5A0}"/>
                </a:ext>
              </a:extLst>
            </p:cNvPr>
            <p:cNvCxnSpPr>
              <a:cxnSpLocks/>
              <a:stCxn id="90" idx="3"/>
              <a:endCxn id="88" idx="0"/>
            </p:cNvCxnSpPr>
            <p:nvPr/>
          </p:nvCxnSpPr>
          <p:spPr>
            <a:xfrm>
              <a:off x="6140375" y="2653175"/>
              <a:ext cx="726955" cy="445266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0F401B0-1E4A-7D44-3D2C-03FAD2318269}"/>
                </a:ext>
              </a:extLst>
            </p:cNvPr>
            <p:cNvGrpSpPr/>
            <p:nvPr/>
          </p:nvGrpSpPr>
          <p:grpSpPr>
            <a:xfrm>
              <a:off x="6177603" y="3098441"/>
              <a:ext cx="1300575" cy="1360288"/>
              <a:chOff x="7224411" y="3214490"/>
              <a:chExt cx="1300575" cy="1360288"/>
            </a:xfrm>
          </p:grpSpPr>
          <p:sp>
            <p:nvSpPr>
              <p:cNvPr id="88" name="object 46">
                <a:extLst>
                  <a:ext uri="{FF2B5EF4-FFF2-40B4-BE49-F238E27FC236}">
                    <a16:creationId xmlns:a16="http://schemas.microsoft.com/office/drawing/2014/main" id="{CC18E991-2761-B500-CB26-160B1B1D8A5A}"/>
                  </a:ext>
                </a:extLst>
              </p:cNvPr>
              <p:cNvSpPr/>
              <p:nvPr/>
            </p:nvSpPr>
            <p:spPr>
              <a:xfrm>
                <a:off x="7303290" y="3214490"/>
                <a:ext cx="1221696" cy="1083387"/>
              </a:xfrm>
              <a:prstGeom prst="rect">
                <a:avLst/>
              </a:prstGeom>
              <a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600" b="98000" l="5420" r="95122">
                              <a14:foregroundMark x1="46883" y1="10400" x2="56098" y2="9600"/>
                              <a14:foregroundMark x1="53388" y1="4000" x2="52575" y2="1600"/>
                              <a14:foregroundMark x1="79675" y1="8000" x2="95122" y2="16400"/>
                              <a14:foregroundMark x1="66396" y1="24000" x2="81843" y2="38000"/>
                              <a14:foregroundMark x1="73442" y1="30400" x2="34146" y2="48000"/>
                              <a14:foregroundMark x1="34146" y1="48000" x2="70461" y2="64000"/>
                              <a14:foregroundMark x1="70461" y1="64000" x2="28455" y2="68400"/>
                              <a14:foregroundMark x1="28455" y1="68400" x2="62873" y2="44000"/>
                              <a14:foregroundMark x1="62873" y1="44000" x2="62873" y2="43600"/>
                              <a14:foregroundMark x1="52304" y1="34800" x2="18970" y2="56800"/>
                              <a14:foregroundMark x1="15718" y1="33200" x2="15447" y2="53600"/>
                              <a14:foregroundMark x1="19512" y1="48400" x2="20867" y2="48800"/>
                              <a14:foregroundMark x1="64228" y1="71200" x2="72629" y2="71200"/>
                              <a14:foregroundMark x1="5962" y1="63600" x2="27371" y2="90400"/>
                              <a14:foregroundMark x1="14363" y1="89600" x2="14363" y2="89600"/>
                              <a14:foregroundMark x1="8130" y1="68400" x2="8401" y2="90000"/>
                              <a14:foregroundMark x1="5691" y1="67200" x2="28184" y2="72400"/>
                              <a14:foregroundMark x1="10569" y1="93600" x2="20867" y2="94000"/>
                              <a14:foregroundMark x1="9214" y1="98000" x2="23577" y2="97600"/>
                              <a14:foregroundMark x1="11111" y1="83600" x2="16531" y2="88400"/>
                              <a14:foregroundMark x1="20054" y1="73600" x2="22764" y2="81600"/>
                              <a14:foregroundMark x1="27371" y1="34800" x2="35230" y2="34800"/>
                              <a14:foregroundMark x1="22222" y1="40000" x2="33875" y2="39600"/>
                              <a14:foregroundMark x1="82656" y1="66400" x2="92954" y2="77600"/>
                              <a14:foregroundMark x1="68022" y1="23200" x2="72629" y2="20000"/>
                              <a14:foregroundMark x1="75610" y1="19200" x2="79675" y2="18800"/>
                              <a14:foregroundMark x1="82114" y1="23200" x2="84553" y2="26800"/>
                              <a14:foregroundMark x1="83469" y1="21600" x2="84824" y2="23600"/>
                              <a14:foregroundMark x1="71545" y1="19200" x2="75610" y2="18400"/>
                              <a14:foregroundMark x1="75068" y1="18000" x2="82114" y2="18800"/>
                              <a14:foregroundMark x1="83198" y1="21600" x2="85095" y2="22000"/>
                              <a14:foregroundMark x1="83198" y1="22000" x2="87263" y2="204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</p:spPr>
            <p:txBody>
              <a:bodyPr wrap="square" lIns="0" tIns="0" rIns="0" bIns="0" rtlCol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217FA21-AC13-FD61-CD32-8A448450D6CC}"/>
                  </a:ext>
                </a:extLst>
              </p:cNvPr>
              <p:cNvSpPr/>
              <p:nvPr/>
            </p:nvSpPr>
            <p:spPr>
              <a:xfrm>
                <a:off x="7224411" y="4302125"/>
                <a:ext cx="1300575" cy="272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>
                    <a:latin typeface="Tw Cen MT" panose="020B0602020104020603" pitchFamily="34" charset="0"/>
                  </a:rPr>
                  <a:t>Dashboard/App</a:t>
                </a:r>
                <a:endParaRPr lang="en-US" sz="1200" kern="1200" dirty="0">
                  <a:latin typeface="Tw Cen MT" panose="020B0602020104020603" pitchFamily="34" charset="0"/>
                </a:endParaRPr>
              </a:p>
            </p:txBody>
          </p:sp>
        </p:grpSp>
        <p:cxnSp>
          <p:nvCxnSpPr>
            <p:cNvPr id="78" name="Straight Arrow Connector 23">
              <a:extLst>
                <a:ext uri="{FF2B5EF4-FFF2-40B4-BE49-F238E27FC236}">
                  <a16:creationId xmlns:a16="http://schemas.microsoft.com/office/drawing/2014/main" id="{F411204E-AA87-7F08-B13B-A33766023860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>
              <a:off x="7478875" y="3706394"/>
              <a:ext cx="903595" cy="1232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23">
              <a:extLst>
                <a:ext uri="{FF2B5EF4-FFF2-40B4-BE49-F238E27FC236}">
                  <a16:creationId xmlns:a16="http://schemas.microsoft.com/office/drawing/2014/main" id="{278C0E9A-7950-9950-D57E-2AB8D22D7E36}"/>
                </a:ext>
              </a:extLst>
            </p:cNvPr>
            <p:cNvCxnSpPr>
              <a:cxnSpLocks/>
              <a:stCxn id="93" idx="3"/>
              <a:endCxn id="87" idx="2"/>
            </p:cNvCxnSpPr>
            <p:nvPr/>
          </p:nvCxnSpPr>
          <p:spPr>
            <a:xfrm flipV="1">
              <a:off x="6100062" y="4455753"/>
              <a:ext cx="3119595" cy="49818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23">
              <a:extLst>
                <a:ext uri="{FF2B5EF4-FFF2-40B4-BE49-F238E27FC236}">
                  <a16:creationId xmlns:a16="http://schemas.microsoft.com/office/drawing/2014/main" id="{5B3EAC38-1509-312F-6E4D-B3C4ACE60B92}"/>
                </a:ext>
              </a:extLst>
            </p:cNvPr>
            <p:cNvCxnSpPr>
              <a:cxnSpLocks/>
              <a:stCxn id="90" idx="3"/>
              <a:endCxn id="86" idx="0"/>
            </p:cNvCxnSpPr>
            <p:nvPr/>
          </p:nvCxnSpPr>
          <p:spPr>
            <a:xfrm>
              <a:off x="6140375" y="2653175"/>
              <a:ext cx="3079282" cy="63585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C0F3B5C-2DD1-AFC2-1ED0-2421A090220A}"/>
                </a:ext>
              </a:extLst>
            </p:cNvPr>
            <p:cNvGrpSpPr/>
            <p:nvPr/>
          </p:nvGrpSpPr>
          <p:grpSpPr>
            <a:xfrm>
              <a:off x="8276798" y="3289032"/>
              <a:ext cx="1885718" cy="1166721"/>
              <a:chOff x="8302840" y="3332898"/>
              <a:chExt cx="1885718" cy="1166721"/>
            </a:xfrm>
          </p:grpSpPr>
          <p:pic>
            <p:nvPicPr>
              <p:cNvPr id="86" name="Picture 18" descr="http://stemseurope.com/wp-content/uploads/2019/02/analiz1.jpg">
                <a:extLst>
                  <a:ext uri="{FF2B5EF4-FFF2-40B4-BE49-F238E27FC236}">
                    <a16:creationId xmlns:a16="http://schemas.microsoft.com/office/drawing/2014/main" id="{21CBB72D-A26D-FDAA-17CC-9BB1DFCA28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8512" y="3332898"/>
                <a:ext cx="1674374" cy="837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25F9905-1B7B-2EA9-4047-CFF5A0DBAC84}"/>
                  </a:ext>
                </a:extLst>
              </p:cNvPr>
              <p:cNvSpPr/>
              <p:nvPr/>
            </p:nvSpPr>
            <p:spPr>
              <a:xfrm>
                <a:off x="8302840" y="4226966"/>
                <a:ext cx="1885718" cy="272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 err="1">
                    <a:latin typeface="Tw Cen MT" panose="020B0602020104020603" pitchFamily="34" charset="0"/>
                  </a:rPr>
                  <a:t>Konfirmasi</a:t>
                </a:r>
                <a:r>
                  <a:rPr lang="en-US" sz="1200" dirty="0">
                    <a:latin typeface="Tw Cen MT" panose="020B0602020104020603" pitchFamily="34" charset="0"/>
                  </a:rPr>
                  <a:t> / </a:t>
                </a:r>
                <a:r>
                  <a:rPr lang="en-US" sz="1200" dirty="0" err="1">
                    <a:latin typeface="Tw Cen MT" panose="020B0602020104020603" pitchFamily="34" charset="0"/>
                  </a:rPr>
                  <a:t>Analisis</a:t>
                </a:r>
                <a:r>
                  <a:rPr lang="en-US" sz="1200" dirty="0">
                    <a:latin typeface="Tw Cen MT" panose="020B0602020104020603" pitchFamily="34" charset="0"/>
                  </a:rPr>
                  <a:t> / </a:t>
                </a:r>
                <a:r>
                  <a:rPr lang="en-US" sz="1200" dirty="0" err="1">
                    <a:latin typeface="Tw Cen MT" panose="020B0602020104020603" pitchFamily="34" charset="0"/>
                  </a:rPr>
                  <a:t>Pengawasan</a:t>
                </a:r>
                <a:r>
                  <a:rPr lang="en-US" sz="1200" dirty="0">
                    <a:latin typeface="Tw Cen MT" panose="020B0602020104020603" pitchFamily="34" charset="0"/>
                  </a:rPr>
                  <a:t> </a:t>
                </a:r>
                <a:r>
                  <a:rPr lang="en-US" sz="1200" dirty="0" err="1">
                    <a:latin typeface="Tw Cen MT" panose="020B0602020104020603" pitchFamily="34" charset="0"/>
                  </a:rPr>
                  <a:t>Lanjutan</a:t>
                </a:r>
                <a:endParaRPr lang="en-US" sz="1200" kern="1200" dirty="0">
                  <a:latin typeface="Tw Cen MT" panose="020B0602020104020603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D611463-A984-2F27-A7A3-866B87AB31B8}"/>
                </a:ext>
              </a:extLst>
            </p:cNvPr>
            <p:cNvGrpSpPr/>
            <p:nvPr/>
          </p:nvGrpSpPr>
          <p:grpSpPr>
            <a:xfrm>
              <a:off x="10376132" y="3381941"/>
              <a:ext cx="1885718" cy="1072540"/>
              <a:chOff x="10376132" y="3381941"/>
              <a:chExt cx="1885718" cy="107254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331D129-1ACF-A458-3DEC-68A57D80585E}"/>
                  </a:ext>
                </a:extLst>
              </p:cNvPr>
              <p:cNvSpPr/>
              <p:nvPr/>
            </p:nvSpPr>
            <p:spPr>
              <a:xfrm>
                <a:off x="10376132" y="4181828"/>
                <a:ext cx="1885718" cy="27265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020" tIns="33020" rIns="33020" bIns="33020" numCol="1" spcCol="1270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dirty="0" err="1">
                    <a:latin typeface="Tw Cen MT" panose="020B0602020104020603" pitchFamily="34" charset="0"/>
                  </a:rPr>
                  <a:t>Rekomendasi</a:t>
                </a:r>
                <a:r>
                  <a:rPr lang="en-US" sz="1200" dirty="0">
                    <a:latin typeface="Tw Cen MT" panose="020B0602020104020603" pitchFamily="34" charset="0"/>
                  </a:rPr>
                  <a:t> </a:t>
                </a:r>
                <a:r>
                  <a:rPr lang="en-US" sz="1200" dirty="0" err="1">
                    <a:latin typeface="Tw Cen MT" panose="020B0602020104020603" pitchFamily="34" charset="0"/>
                  </a:rPr>
                  <a:t>Perbaikan</a:t>
                </a:r>
                <a:endParaRPr lang="en-US" sz="1200" kern="1200" dirty="0">
                  <a:latin typeface="Tw Cen MT" panose="020B0602020104020603" pitchFamily="34" charset="0"/>
                </a:endParaRPr>
              </a:p>
            </p:txBody>
          </p:sp>
          <p:pic>
            <p:nvPicPr>
              <p:cNvPr id="85" name="Picture 20" descr="https://www.dakwatuna.com/wp-content/uploads/2016/03/continuous-improvement.jpg">
                <a:extLst>
                  <a:ext uri="{FF2B5EF4-FFF2-40B4-BE49-F238E27FC236}">
                    <a16:creationId xmlns:a16="http://schemas.microsoft.com/office/drawing/2014/main" id="{5A1D935A-592F-EF67-FA95-48649CAA9B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536" b="98005" l="3750" r="98672">
                            <a14:foregroundMark x1="37109" y1="8160" x2="25078" y2="18676"/>
                            <a14:foregroundMark x1="18906" y1="26111" x2="7969" y2="41251"/>
                            <a14:foregroundMark x1="7969" y1="41251" x2="3672" y2="63917"/>
                            <a14:foregroundMark x1="3672" y1="63917" x2="3828" y2="70898"/>
                            <a14:foregroundMark x1="3828" y1="70898" x2="4375" y2="72076"/>
                            <a14:foregroundMark x1="27344" y1="5168" x2="28906" y2="6890"/>
                            <a14:foregroundMark x1="24609" y1="3717" x2="26250" y2="4442"/>
                            <a14:foregroundMark x1="54453" y1="3717" x2="61719" y2="4896"/>
                            <a14:foregroundMark x1="61719" y1="4896" x2="76172" y2="18948"/>
                            <a14:foregroundMark x1="76172" y1="18948" x2="83203" y2="32276"/>
                            <a14:foregroundMark x1="83203" y1="32276" x2="91016" y2="67906"/>
                            <a14:foregroundMark x1="91016" y1="67906" x2="91016" y2="69991"/>
                            <a14:foregroundMark x1="94844" y1="59655" x2="98672" y2="54034"/>
                            <a14:foregroundMark x1="98672" y1="54034" x2="98672" y2="54034"/>
                            <a14:foregroundMark x1="81953" y1="77788" x2="65625" y2="92022"/>
                            <a14:foregroundMark x1="65625" y1="92022" x2="59688" y2="94107"/>
                            <a14:foregroundMark x1="59688" y1="94107" x2="23984" y2="89574"/>
                            <a14:foregroundMark x1="23984" y1="89574" x2="14922" y2="82956"/>
                            <a14:foregroundMark x1="22422" y1="98005" x2="22109" y2="95195"/>
                            <a14:foregroundMark x1="37109" y1="10154" x2="35781" y2="11695"/>
                            <a14:foregroundMark x1="63125" y1="5168" x2="68359" y2="8341"/>
                            <a14:foregroundMark x1="21814" y1="42296" x2="24178" y2="42839"/>
                            <a14:foregroundMark x1="26752" y1="42907" x2="49141" y2="42158"/>
                            <a14:foregroundMark x1="49141" y1="42158" x2="66484" y2="42974"/>
                            <a14:foregroundMark x1="66484" y1="42974" x2="70156" y2="42611"/>
                            <a14:foregroundMark x1="12031" y1="58296" x2="22969" y2="58296"/>
                            <a14:foregroundMark x1="22969" y1="58296" x2="55937" y2="56120"/>
                            <a14:foregroundMark x1="55937" y1="56120" x2="74141" y2="57752"/>
                            <a14:foregroundMark x1="20469" y1="37534" x2="18828" y2="37897"/>
                            <a14:foregroundMark x1="17305" y1="43608" x2="17031" y2="44968"/>
                            <a14:foregroundMark x1="18126" y1="39532" x2="18024" y2="40038"/>
                            <a14:foregroundMark x1="17031" y1="44968" x2="21094" y2="45966"/>
                            <a14:backgroundMark x1="17656" y1="41614" x2="17969" y2="40345"/>
                            <a14:backgroundMark x1="24453" y1="42611" x2="25469" y2="43971"/>
                            <a14:backgroundMark x1="19844" y1="41886" x2="20391" y2="41976"/>
                            <a14:backgroundMark x1="21328" y1="41160" x2="18047" y2="39347"/>
                            <a14:backgroundMark x1="17422" y1="42702" x2="17344" y2="41342"/>
                            <a14:backgroundMark x1="17422" y1="41523" x2="17734" y2="43155"/>
                            <a14:backgroundMark x1="18125" y1="40073" x2="17578" y2="42158"/>
                            <a14:backgroundMark x1="17344" y1="41795" x2="17344" y2="436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4714" y="3381941"/>
                <a:ext cx="868554" cy="7484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83" name="Straight Arrow Connector 23">
              <a:extLst>
                <a:ext uri="{FF2B5EF4-FFF2-40B4-BE49-F238E27FC236}">
                  <a16:creationId xmlns:a16="http://schemas.microsoft.com/office/drawing/2014/main" id="{21F25CD0-E481-8305-A359-B9A25195DE13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>
              <a:off x="10056844" y="3707626"/>
              <a:ext cx="788956" cy="774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1853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2ECB9-3DB4-9BD9-8220-2982323432D8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i="1" dirty="0" err="1"/>
              <a:t>Contoh</a:t>
            </a:r>
            <a:r>
              <a:rPr lang="en-AU" i="1" dirty="0"/>
              <a:t> Data Flow CA pada </a:t>
            </a:r>
            <a:r>
              <a:rPr lang="en-AU" i="1" dirty="0" err="1"/>
              <a:t>aplikasi</a:t>
            </a:r>
            <a:r>
              <a:rPr lang="en-AU" i="1" dirty="0"/>
              <a:t> </a:t>
            </a:r>
            <a:r>
              <a:rPr lang="en-AU" i="1" dirty="0" err="1"/>
              <a:t>eReviuLK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BFD53-D0AD-E8A4-6BCC-C8E08A70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7" y="955739"/>
            <a:ext cx="8724276" cy="541201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F51A6B-D12F-E84B-C8F4-6C4C06C31AF3}"/>
              </a:ext>
            </a:extLst>
          </p:cNvPr>
          <p:cNvSpPr txBox="1">
            <a:spLocks/>
          </p:cNvSpPr>
          <p:nvPr/>
        </p:nvSpPr>
        <p:spPr>
          <a:xfrm>
            <a:off x="8518871" y="1336128"/>
            <a:ext cx="3548951" cy="418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61950" marR="0" lvl="0" indent="-2476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Itjen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mengembangkan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script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pengujian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dan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mengirimkan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ke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Pusintek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3A3F50"/>
              </a:solidFill>
              <a:effectLst/>
              <a:uLnTx/>
              <a:uFillTx/>
              <a:latin typeface="Barlow Light"/>
              <a:sym typeface="Barlow Light"/>
            </a:endParaRPr>
          </a:p>
          <a:p>
            <a:pPr marL="361950" marR="0" lvl="0" indent="-2476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Script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pengujian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dijalankan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(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setiap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hari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)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atas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data pada SLDK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kemudian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hasil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pengujian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dikirimkan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ke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database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aplikasi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eReviuLK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3A3F50"/>
              </a:solidFill>
              <a:effectLst/>
              <a:uLnTx/>
              <a:uFillTx/>
              <a:latin typeface="Barlow Light"/>
              <a:sym typeface="Barlow Light"/>
            </a:endParaRPr>
          </a:p>
          <a:p>
            <a:pPr marL="361950" marR="0" lvl="0" indent="-2476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Itjen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mengakses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hasil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pengujian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(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anomali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)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melalui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aplikasi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eReviu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LK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untuk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melakukan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analisis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lebih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lanjut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3A3F50"/>
              </a:solidFill>
              <a:effectLst/>
              <a:uLnTx/>
              <a:uFillTx/>
              <a:latin typeface="Barlow Light"/>
              <a:sym typeface="Barlow Light"/>
            </a:endParaRPr>
          </a:p>
          <a:p>
            <a:pPr marL="361950" marR="0" lvl="0" indent="-2476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Itjen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menyampaikan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atau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mengkonfirmasi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hasil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analisis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kepada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Satker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terkait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.</a:t>
            </a:r>
          </a:p>
          <a:p>
            <a:pPr marL="361950" marR="0" lvl="0" indent="-2476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Tidak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ada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pengaliran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data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eRekon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langsung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dari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DJPBn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ke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Itjen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data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dialirkan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langsung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ke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SLDK</a:t>
            </a:r>
          </a:p>
          <a:p>
            <a:pPr marL="361950" marR="0" lvl="0" indent="-24765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Dikembangkan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API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untuk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pemanfaatan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pengujian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eReviuLK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kepada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satker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A3F50"/>
                </a:solidFill>
                <a:effectLst/>
                <a:uLnTx/>
                <a:uFillTx/>
                <a:latin typeface="Barlow Light"/>
                <a:sym typeface="Barlow Light"/>
              </a:rPr>
              <a:t> lain</a:t>
            </a:r>
            <a:endParaRPr kumimoji="0" lang="en-ID" sz="1500" b="0" i="0" u="none" strike="noStrike" kern="0" cap="none" spc="0" normalizeH="0" baseline="0" noProof="0" dirty="0">
              <a:ln>
                <a:noFill/>
              </a:ln>
              <a:solidFill>
                <a:srgbClr val="3A3F50"/>
              </a:solidFill>
              <a:effectLst/>
              <a:uLnTx/>
              <a:uFillTx/>
              <a:latin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9472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4DDAEF1-AA90-46F7-A023-2F7DA182F357}"/>
              </a:ext>
            </a:extLst>
          </p:cNvPr>
          <p:cNvGraphicFramePr/>
          <p:nvPr/>
        </p:nvGraphicFramePr>
        <p:xfrm>
          <a:off x="670560" y="1204332"/>
          <a:ext cx="10850880" cy="4955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DA7C52B-670D-4947-9B53-A1CDF275223F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i="1" dirty="0"/>
              <a:t>Continuous Audit </a:t>
            </a:r>
            <a:r>
              <a:rPr lang="en-AU" dirty="0"/>
              <a:t>– </a:t>
            </a:r>
            <a:r>
              <a:rPr lang="en-AU" i="1" dirty="0"/>
              <a:t>Continuous Monitoring</a:t>
            </a:r>
          </a:p>
        </p:txBody>
      </p:sp>
    </p:spTree>
    <p:extLst>
      <p:ext uri="{BB962C8B-B14F-4D97-AF65-F5344CB8AC3E}">
        <p14:creationId xmlns:p14="http://schemas.microsoft.com/office/powerpoint/2010/main" val="1434546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5981A46-4F85-4B44-BB5C-F1B6714608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838E6C1-1157-4270-B02D-A3619E594F65}"/>
              </a:ext>
            </a:extLst>
          </p:cNvPr>
          <p:cNvSpPr txBox="1">
            <a:spLocks/>
          </p:cNvSpPr>
          <p:nvPr/>
        </p:nvSpPr>
        <p:spPr>
          <a:xfrm>
            <a:off x="7855965" y="3275539"/>
            <a:ext cx="2904962" cy="5909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AU" sz="3600" b="1" i="1" dirty="0" err="1">
                <a:solidFill>
                  <a:prstClr val="white"/>
                </a:solidFill>
                <a:latin typeface="Candara" panose="020E0502030303020204" pitchFamily="34" charset="0"/>
                <a:ea typeface="+mn-ea"/>
                <a:cs typeface="+mn-cs"/>
              </a:rPr>
              <a:t>Materi</a:t>
            </a:r>
            <a:r>
              <a:rPr lang="en-AU" sz="3600" b="1" i="1" dirty="0">
                <a:solidFill>
                  <a:prstClr val="white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AU" sz="3600" b="1" i="1" dirty="0" err="1">
                <a:solidFill>
                  <a:prstClr val="white"/>
                </a:solidFill>
                <a:latin typeface="Candara" panose="020E0502030303020204" pitchFamily="34" charset="0"/>
                <a:ea typeface="+mn-ea"/>
                <a:cs typeface="+mn-cs"/>
              </a:rPr>
              <a:t>Diskusi</a:t>
            </a:r>
            <a:endParaRPr lang="en-AU" sz="3600" b="1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729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25EFD-4FEF-47A7-89DD-0C92BF2977A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1588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>
                <a:solidFill>
                  <a:srgbClr val="808080"/>
                </a:solidFill>
              </a:rPr>
              <a:pPr/>
              <a:t>49</a:t>
            </a:fld>
            <a:endParaRPr lang="en-US">
              <a:solidFill>
                <a:srgbClr val="80808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6BD6B-A58A-4DFE-B223-E915F441A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7" y="1017696"/>
            <a:ext cx="11316086" cy="51291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86FE36A-9CA6-48C3-9B4A-FDD186483AA9}"/>
              </a:ext>
            </a:extLst>
          </p:cNvPr>
          <p:cNvSpPr txBox="1">
            <a:spLocks/>
          </p:cNvSpPr>
          <p:nvPr/>
        </p:nvSpPr>
        <p:spPr>
          <a:xfrm>
            <a:off x="252000" y="0"/>
            <a:ext cx="1051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4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AU" dirty="0"/>
              <a:t>Diagram Alur </a:t>
            </a:r>
            <a:r>
              <a:rPr lang="en-AU" dirty="0" err="1"/>
              <a:t>Probis</a:t>
            </a:r>
            <a:r>
              <a:rPr lang="en-AU" dirty="0"/>
              <a:t> </a:t>
            </a:r>
            <a:r>
              <a:rPr lang="en-AU" dirty="0" err="1"/>
              <a:t>Pelaksanaan</a:t>
            </a:r>
            <a:r>
              <a:rPr lang="en-AU" dirty="0"/>
              <a:t> </a:t>
            </a:r>
            <a:r>
              <a:rPr lang="en-AU" dirty="0" err="1"/>
              <a:t>Lelang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085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533F6C-BB0D-4E03-912C-4B38EE788F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623793"/>
              </p:ext>
            </p:extLst>
          </p:nvPr>
        </p:nvGraphicFramePr>
        <p:xfrm>
          <a:off x="2" y="0"/>
          <a:ext cx="11939750" cy="6536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1E598F8-6B09-4E2E-AC4C-A654AC3A6DFC}"/>
              </a:ext>
            </a:extLst>
          </p:cNvPr>
          <p:cNvSpPr txBox="1"/>
          <p:nvPr/>
        </p:nvSpPr>
        <p:spPr>
          <a:xfrm>
            <a:off x="252249" y="0"/>
            <a:ext cx="8120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Prinsip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Umum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TABK dan CA</a:t>
            </a:r>
          </a:p>
        </p:txBody>
      </p:sp>
    </p:spTree>
    <p:extLst>
      <p:ext uri="{BB962C8B-B14F-4D97-AF65-F5344CB8AC3E}">
        <p14:creationId xmlns:p14="http://schemas.microsoft.com/office/powerpoint/2010/main" val="1687791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7A1F9A-5A65-4C2C-8255-2B65A0DF6C2B}"/>
              </a:ext>
            </a:extLst>
          </p:cNvPr>
          <p:cNvSpPr txBox="1"/>
          <p:nvPr/>
        </p:nvSpPr>
        <p:spPr>
          <a:xfrm>
            <a:off x="7000601" y="1328955"/>
            <a:ext cx="353250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dirty="0" err="1">
                <a:solidFill>
                  <a:prstClr val="black"/>
                </a:solidFill>
                <a:latin typeface="Candara" panose="020E0502030303020204" pitchFamily="34" charset="0"/>
                <a:ea typeface="Segoe UI Black" panose="020B0A02040204020203" pitchFamily="34" charset="0"/>
                <a:cs typeface="Estrangelo Edessa" panose="03080600000000000000" pitchFamily="66" charset="0"/>
              </a:rPr>
              <a:t>Terima</a:t>
            </a:r>
            <a:r>
              <a:rPr lang="en-US" sz="4800" dirty="0">
                <a:solidFill>
                  <a:prstClr val="black"/>
                </a:solidFill>
                <a:latin typeface="Candara" panose="020E0502030303020204" pitchFamily="34" charset="0"/>
                <a:ea typeface="Segoe UI Black" panose="020B0A02040204020203" pitchFamily="34" charset="0"/>
                <a:cs typeface="Estrangelo Edessa" panose="03080600000000000000" pitchFamily="66" charset="0"/>
              </a:rPr>
              <a:t> </a:t>
            </a:r>
          </a:p>
          <a:p>
            <a:r>
              <a:rPr lang="en-US" sz="4800" dirty="0" err="1">
                <a:solidFill>
                  <a:prstClr val="black"/>
                </a:solidFill>
                <a:latin typeface="Candara" panose="020E0502030303020204" pitchFamily="34" charset="0"/>
                <a:ea typeface="Segoe UI Black" panose="020B0A02040204020203" pitchFamily="34" charset="0"/>
                <a:cs typeface="Estrangelo Edessa" panose="03080600000000000000" pitchFamily="66" charset="0"/>
              </a:rPr>
              <a:t>Kasih</a:t>
            </a:r>
            <a:endParaRPr lang="en-ID" sz="4800" dirty="0">
              <a:solidFill>
                <a:prstClr val="black"/>
              </a:solidFill>
              <a:latin typeface="Candara" panose="020E0502030303020204" pitchFamily="34" charset="0"/>
              <a:ea typeface="Segoe UI Black" panose="020B0A02040204020203" pitchFamily="34" charset="0"/>
              <a:cs typeface="Estrangelo Edessa" panose="03080600000000000000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50424" y="3751730"/>
            <a:ext cx="231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INSPEKTORAT VII</a:t>
            </a:r>
          </a:p>
        </p:txBody>
      </p:sp>
    </p:spTree>
    <p:extLst>
      <p:ext uri="{BB962C8B-B14F-4D97-AF65-F5344CB8AC3E}">
        <p14:creationId xmlns:p14="http://schemas.microsoft.com/office/powerpoint/2010/main" val="4255178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5963E95D-585E-4871-98B2-44F809868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859314"/>
              </p:ext>
            </p:extLst>
          </p:nvPr>
        </p:nvGraphicFramePr>
        <p:xfrm>
          <a:off x="815546" y="828819"/>
          <a:ext cx="10305535" cy="6029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2E74F2-915E-4718-98B7-52D09BF27143}"/>
              </a:ext>
            </a:extLst>
          </p:cNvPr>
          <p:cNvSpPr txBox="1"/>
          <p:nvPr/>
        </p:nvSpPr>
        <p:spPr>
          <a:xfrm>
            <a:off x="252249" y="0"/>
            <a:ext cx="8120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Prinsip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Umum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Analisis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Data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Lainnya</a:t>
            </a:r>
            <a:endParaRPr lang="en-US" sz="3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56C825-3B54-4105-BFF5-D58B69A03FB1}"/>
              </a:ext>
            </a:extLst>
          </p:cNvPr>
          <p:cNvGrpSpPr/>
          <p:nvPr/>
        </p:nvGrpSpPr>
        <p:grpSpPr>
          <a:xfrm>
            <a:off x="5361127" y="745122"/>
            <a:ext cx="1066800" cy="1578221"/>
            <a:chOff x="5830688" y="1041686"/>
            <a:chExt cx="1066800" cy="157822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1EBBFCC-2182-48AC-9FA6-698375614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906" y="1165961"/>
              <a:ext cx="614363" cy="614363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CD6F1FA-54E2-4161-AFBF-B42219C6156A}"/>
                </a:ext>
              </a:extLst>
            </p:cNvPr>
            <p:cNvGrpSpPr/>
            <p:nvPr/>
          </p:nvGrpSpPr>
          <p:grpSpPr>
            <a:xfrm>
              <a:off x="5830688" y="1041686"/>
              <a:ext cx="1066800" cy="1578221"/>
              <a:chOff x="5830688" y="1054043"/>
              <a:chExt cx="1066800" cy="1578221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290D29A-6ED4-49B8-B7EC-686FBFC9E7E2}"/>
                  </a:ext>
                </a:extLst>
              </p:cNvPr>
              <p:cNvSpPr/>
              <p:nvPr/>
            </p:nvSpPr>
            <p:spPr>
              <a:xfrm>
                <a:off x="5830688" y="1054043"/>
                <a:ext cx="1066800" cy="99060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solidFill>
                    <a:schemeClr val="tx1"/>
                  </a:solidFill>
                  <a:latin typeface="Agency FB" pitchFamily="34" charset="0"/>
                </a:endParaRPr>
              </a:p>
            </p:txBody>
          </p:sp>
          <p:sp>
            <p:nvSpPr>
              <p:cNvPr id="50" name="Down Arrow 5">
                <a:extLst>
                  <a:ext uri="{FF2B5EF4-FFF2-40B4-BE49-F238E27FC236}">
                    <a16:creationId xmlns:a16="http://schemas.microsoft.com/office/drawing/2014/main" id="{9F573571-F934-4F4E-A111-E92BC9B2B262}"/>
                  </a:ext>
                </a:extLst>
              </p:cNvPr>
              <p:cNvSpPr/>
              <p:nvPr/>
            </p:nvSpPr>
            <p:spPr>
              <a:xfrm>
                <a:off x="6211687" y="2136965"/>
                <a:ext cx="304799" cy="495299"/>
              </a:xfrm>
              <a:prstGeom prst="downArrow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51" name="Right Arrow 7">
            <a:extLst>
              <a:ext uri="{FF2B5EF4-FFF2-40B4-BE49-F238E27FC236}">
                <a16:creationId xmlns:a16="http://schemas.microsoft.com/office/drawing/2014/main" id="{4FD20A00-F972-4557-93EC-7DE550FF29C2}"/>
              </a:ext>
            </a:extLst>
          </p:cNvPr>
          <p:cNvSpPr/>
          <p:nvPr/>
        </p:nvSpPr>
        <p:spPr>
          <a:xfrm>
            <a:off x="815546" y="5603387"/>
            <a:ext cx="3200400" cy="581819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gency FB" panose="020B0503020202020204" pitchFamily="34" charset="0"/>
              </a:rPr>
              <a:t>Watchdog</a:t>
            </a:r>
          </a:p>
        </p:txBody>
      </p:sp>
      <p:sp>
        <p:nvSpPr>
          <p:cNvPr id="52" name="Right Arrow 30">
            <a:extLst>
              <a:ext uri="{FF2B5EF4-FFF2-40B4-BE49-F238E27FC236}">
                <a16:creationId xmlns:a16="http://schemas.microsoft.com/office/drawing/2014/main" id="{9B2C3795-4CDD-49F8-BABF-47413EE44AA0}"/>
              </a:ext>
            </a:extLst>
          </p:cNvPr>
          <p:cNvSpPr/>
          <p:nvPr/>
        </p:nvSpPr>
        <p:spPr>
          <a:xfrm>
            <a:off x="4327641" y="5615097"/>
            <a:ext cx="3333547" cy="558403"/>
          </a:xfrm>
          <a:prstGeom prst="rightArrow">
            <a:avLst/>
          </a:prstGeom>
          <a:solidFill>
            <a:srgbClr val="23E148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latin typeface="Agency FB" panose="020B0503020202020204" pitchFamily="34" charset="0"/>
              </a:rPr>
              <a:t>Katalisator</a:t>
            </a:r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53" name="Right Arrow 38">
            <a:extLst>
              <a:ext uri="{FF2B5EF4-FFF2-40B4-BE49-F238E27FC236}">
                <a16:creationId xmlns:a16="http://schemas.microsoft.com/office/drawing/2014/main" id="{8AFD1EFA-048B-4438-80C6-8737587AF07E}"/>
              </a:ext>
            </a:extLst>
          </p:cNvPr>
          <p:cNvSpPr/>
          <p:nvPr/>
        </p:nvSpPr>
        <p:spPr>
          <a:xfrm>
            <a:off x="7972883" y="5615096"/>
            <a:ext cx="3148198" cy="558403"/>
          </a:xfrm>
          <a:prstGeom prst="rightArrow">
            <a:avLst/>
          </a:prstGeom>
          <a:solidFill>
            <a:srgbClr val="4472C4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atin typeface="Agency FB" panose="020B0503020202020204" pitchFamily="34" charset="0"/>
              </a:rPr>
              <a:t>Strategic </a:t>
            </a:r>
            <a:r>
              <a:rPr lang="en-US" b="1" dirty="0" err="1">
                <a:latin typeface="Agency FB" panose="020B0503020202020204" pitchFamily="34" charset="0"/>
              </a:rPr>
              <a:t>Bussiness</a:t>
            </a:r>
            <a:r>
              <a:rPr lang="en-US" b="1" dirty="0">
                <a:latin typeface="Agency FB" panose="020B0503020202020204" pitchFamily="34" charset="0"/>
              </a:rPr>
              <a:t> Partner</a:t>
            </a:r>
          </a:p>
        </p:txBody>
      </p:sp>
    </p:spTree>
    <p:extLst>
      <p:ext uri="{BB962C8B-B14F-4D97-AF65-F5344CB8AC3E}">
        <p14:creationId xmlns:p14="http://schemas.microsoft.com/office/powerpoint/2010/main" val="1442052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DDE28-176E-4AB4-B1A7-410C0293618D}"/>
              </a:ext>
            </a:extLst>
          </p:cNvPr>
          <p:cNvSpPr txBox="1"/>
          <p:nvPr/>
        </p:nvSpPr>
        <p:spPr>
          <a:xfrm>
            <a:off x="252249" y="0"/>
            <a:ext cx="8120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i="1" dirty="0">
                <a:solidFill>
                  <a:schemeClr val="bg1"/>
                </a:solidFill>
                <a:latin typeface="Candara" panose="020E0502030303020204" pitchFamily="34" charset="0"/>
              </a:rPr>
              <a:t>Roles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dalam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Penerapan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DA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Itjen</a:t>
            </a:r>
            <a:endParaRPr lang="en-US" sz="3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A0483C7-918F-4B0F-84A2-2C7A0F77F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849320"/>
              </p:ext>
            </p:extLst>
          </p:nvPr>
        </p:nvGraphicFramePr>
        <p:xfrm>
          <a:off x="471756" y="802924"/>
          <a:ext cx="11001784" cy="57150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54472">
                  <a:extLst>
                    <a:ext uri="{9D8B030D-6E8A-4147-A177-3AD203B41FA5}">
                      <a16:colId xmlns:a16="http://schemas.microsoft.com/office/drawing/2014/main" val="4026118294"/>
                    </a:ext>
                  </a:extLst>
                </a:gridCol>
                <a:gridCol w="2946420">
                  <a:extLst>
                    <a:ext uri="{9D8B030D-6E8A-4147-A177-3AD203B41FA5}">
                      <a16:colId xmlns:a16="http://schemas.microsoft.com/office/drawing/2014/main" val="225174227"/>
                    </a:ext>
                  </a:extLst>
                </a:gridCol>
                <a:gridCol w="2750446">
                  <a:extLst>
                    <a:ext uri="{9D8B030D-6E8A-4147-A177-3AD203B41FA5}">
                      <a16:colId xmlns:a16="http://schemas.microsoft.com/office/drawing/2014/main" val="2349340261"/>
                    </a:ext>
                  </a:extLst>
                </a:gridCol>
                <a:gridCol w="2750446">
                  <a:extLst>
                    <a:ext uri="{9D8B030D-6E8A-4147-A177-3AD203B41FA5}">
                      <a16:colId xmlns:a16="http://schemas.microsoft.com/office/drawing/2014/main" val="120654615"/>
                    </a:ext>
                  </a:extLst>
                </a:gridCol>
              </a:tblGrid>
              <a:tr h="4167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Business Executive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Business Leader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Data Scientist</a:t>
                      </a:r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Data Engineer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021398"/>
                  </a:ext>
                </a:extLst>
              </a:tr>
              <a:tr h="254604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548285"/>
                  </a:ext>
                </a:extLst>
              </a:tr>
              <a:tr h="158365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tanggung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jawab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atas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berjalannya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penerapan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</a:rPr>
                        <a:t> 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i="0" baseline="0" dirty="0" err="1"/>
                        <a:t>arahan</a:t>
                      </a:r>
                      <a:r>
                        <a:rPr lang="en-ID" i="0" baseline="0" dirty="0"/>
                        <a:t> </a:t>
                      </a:r>
                      <a:r>
                        <a:rPr lang="en-ID" i="0" baseline="0" dirty="0" err="1"/>
                        <a:t>umum</a:t>
                      </a:r>
                      <a:r>
                        <a:rPr lang="en-ID" i="0" baseline="0" dirty="0"/>
                        <a:t> </a:t>
                      </a:r>
                      <a:r>
                        <a:rPr lang="en-ID" i="0" baseline="0" dirty="0" err="1"/>
                        <a:t>mengenai</a:t>
                      </a:r>
                      <a:r>
                        <a:rPr lang="en-ID" i="0" baseline="0" dirty="0"/>
                        <a:t> </a:t>
                      </a:r>
                      <a:r>
                        <a:rPr lang="en-ID" i="0" baseline="0" dirty="0" err="1"/>
                        <a:t>tujuan</a:t>
                      </a:r>
                      <a:r>
                        <a:rPr lang="en-ID" i="0" baseline="0" dirty="0"/>
                        <a:t> </a:t>
                      </a:r>
                      <a:r>
                        <a:rPr lang="en-ID" i="0" baseline="0" dirty="0" err="1"/>
                        <a:t>organisasi</a:t>
                      </a:r>
                      <a:r>
                        <a:rPr lang="en-ID" i="0" baseline="0" dirty="0"/>
                        <a:t> </a:t>
                      </a:r>
                      <a:endParaRPr lang="en-A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memiliki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pemahaman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proses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bisnis</a:t>
                      </a:r>
                      <a:endParaRPr lang="en-ID" sz="18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mendefinisikan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“</a:t>
                      </a:r>
                      <a:r>
                        <a:rPr lang="en-ID" sz="1800" i="1" kern="1200" dirty="0">
                          <a:solidFill>
                            <a:schemeClr val="dk1"/>
                          </a:solidFill>
                          <a:effectLst/>
                        </a:rPr>
                        <a:t>problem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menginterpretasikan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hasil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pengolah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data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untuk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kebutuhan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analisis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data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pengawasan</a:t>
                      </a:r>
                      <a:endParaRPr lang="en-ID" sz="18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Kompetensi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teknis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atas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tools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analisis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data</a:t>
                      </a:r>
                      <a:endParaRPr lang="en-ID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mempersiapkan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data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untuk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diolah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lebih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lanjut</a:t>
                      </a:r>
                      <a:endParaRPr lang="en-ID" sz="18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proses ETL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untuk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menguji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dan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menjaga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validitas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data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439601"/>
                  </a:ext>
                </a:extLst>
              </a:tr>
              <a:tr h="974486">
                <a:tc>
                  <a:txBody>
                    <a:bodyPr/>
                    <a:lstStyle/>
                    <a:p>
                      <a:r>
                        <a:rPr lang="en-US" dirty="0" err="1"/>
                        <a:t>Inspektur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Jenderal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atau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Inspektur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Auditor Utama, Auditor Madya,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atau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Auditor Muda senior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Auditor Muda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atau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Auditor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Pelaksana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dan Auditor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Pelaksana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Lanjutan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senior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Auditor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Pelaksana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atau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Auditor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Pelaksana</a:t>
                      </a:r>
                      <a:r>
                        <a:rPr lang="en-ID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Lanjutan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858005"/>
                  </a:ext>
                </a:extLst>
              </a:tr>
            </a:tbl>
          </a:graphicData>
        </a:graphic>
      </p:graphicFrame>
      <p:pic>
        <p:nvPicPr>
          <p:cNvPr id="10" name="Picture 9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8F048435-44F8-42D1-A441-076B12583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27" b="49596" l="25667" r="40340">
                        <a14:foregroundMark x1="32215" y1="8367" x2="32336" y2="13541"/>
                        <a14:foregroundMark x1="30356" y1="45715" x2="29022" y2="49475"/>
                        <a14:foregroundMark x1="35530" y1="48747" x2="36378" y2="49596"/>
                        <a14:foregroundMark x1="40340" y1="22191" x2="39572" y2="21180"/>
                        <a14:foregroundMark x1="25667" y1="21908" x2="26880" y2="20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384" t="7036" r="58279" b="49623"/>
          <a:stretch/>
        </p:blipFill>
        <p:spPr>
          <a:xfrm>
            <a:off x="1268692" y="1365673"/>
            <a:ext cx="965781" cy="2414454"/>
          </a:xfrm>
          <a:prstGeom prst="rect">
            <a:avLst/>
          </a:prstGeom>
        </p:spPr>
      </p:pic>
      <p:pic>
        <p:nvPicPr>
          <p:cNvPr id="11" name="Picture 10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D8D50B6E-ADCE-4520-A46C-02FED12B72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536" b="92563" l="60065" r="76031">
                        <a14:foregroundMark x1="66289" y1="51576" x2="67057" y2="56750"/>
                        <a14:foregroundMark x1="60065" y1="62854" x2="60550" y2="64349"/>
                        <a14:foregroundMark x1="74939" y1="56629" x2="76071" y2="55335"/>
                        <a14:foregroundMark x1="68270" y1="88925" x2="68270" y2="89208"/>
                        <a14:foregroundMark x1="68068" y1="90016" x2="68068" y2="90784"/>
                        <a14:foregroundMark x1="61964" y1="92401" x2="62813" y2="89572"/>
                        <a14:foregroundMark x1="68432" y1="92563" x2="67987" y2="91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9286" t="49932" r="23377" b="6727"/>
          <a:stretch/>
        </p:blipFill>
        <p:spPr>
          <a:xfrm>
            <a:off x="4229462" y="1365673"/>
            <a:ext cx="965781" cy="241445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38AF3E-9ABC-45E2-9AE2-BC2D778E1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00" b="93000" l="28415" r="71220">
                        <a14:foregroundMark x1="32927" y1="44000" x2="28659" y2="61800"/>
                        <a14:foregroundMark x1="29756" y1="61000" x2="29756" y2="59000"/>
                        <a14:foregroundMark x1="28415" y1="63000" x2="28659" y2="61600"/>
                        <a14:foregroundMark x1="29390" y1="62200" x2="30366" y2="61800"/>
                        <a14:foregroundMark x1="37073" y1="33600" x2="38171" y2="45400"/>
                        <a14:foregroundMark x1="33049" y1="92600" x2="35732" y2="90200"/>
                        <a14:foregroundMark x1="49878" y1="36600" x2="53049" y2="28600"/>
                        <a14:foregroundMark x1="46951" y1="13600" x2="56220" y2="13800"/>
                        <a14:foregroundMark x1="56220" y1="13800" x2="65732" y2="13600"/>
                        <a14:foregroundMark x1="65732" y1="13600" x2="67927" y2="13800"/>
                        <a14:foregroundMark x1="46951" y1="12200" x2="60244" y2="57600"/>
                        <a14:foregroundMark x1="70854" y1="57400" x2="70610" y2="14000"/>
                        <a14:foregroundMark x1="70610" y1="14000" x2="71098" y2="12200"/>
                        <a14:foregroundMark x1="70000" y1="12200" x2="49024" y2="13000"/>
                        <a14:foregroundMark x1="48415" y1="11600" x2="54756" y2="11600"/>
                        <a14:foregroundMark x1="54756" y1="11600" x2="69634" y2="10800"/>
                        <a14:foregroundMark x1="71463" y1="9800" x2="45976" y2="8200"/>
                        <a14:foregroundMark x1="48780" y1="92600" x2="48902" y2="91200"/>
                        <a14:foregroundMark x1="67683" y1="93000" x2="66829" y2="90000"/>
                        <a14:foregroundMark x1="61463" y1="58000" x2="62073" y2="63800"/>
                        <a14:foregroundMark x1="55610" y1="59000" x2="54024" y2="64800"/>
                        <a14:foregroundMark x1="58171" y1="59000" x2="58415" y2="83200"/>
                        <a14:foregroundMark x1="55000" y1="58000" x2="44512" y2="58000"/>
                        <a14:foregroundMark x1="32561" y1="92400" x2="34024" y2="91400"/>
                        <a14:foregroundMark x1="41220" y1="92600" x2="40000" y2="90600"/>
                        <a14:foregroundMark x1="40000" y1="90600" x2="40000" y2="90600"/>
                        <a14:backgroundMark x1="37317" y1="77600" x2="37683" y2="8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5" t="5003" r="26586" b="2425"/>
          <a:stretch/>
        </p:blipFill>
        <p:spPr bwMode="auto">
          <a:xfrm>
            <a:off x="6324600" y="1365673"/>
            <a:ext cx="1997140" cy="241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90E2567-74A6-4191-B45E-7873CDB3F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306" b="75139" l="42344" r="55156">
                        <a14:foregroundMark x1="48203" y1="16667" x2="51250" y2="14583"/>
                        <a14:foregroundMark x1="42891" y1="29722" x2="42734" y2="29444"/>
                        <a14:foregroundMark x1="42344" y1="34306" x2="42578" y2="33472"/>
                        <a14:foregroundMark x1="47734" y1="58611" x2="48359" y2="62778"/>
                        <a14:foregroundMark x1="51016" y1="58333" x2="51439" y2="61250"/>
                        <a14:foregroundMark x1="48353" y1="63889" x2="48335" y2="66185"/>
                        <a14:foregroundMark x1="52656" y1="73472" x2="53438" y2="75139"/>
                        <a14:foregroundMark x1="55156" y1="39028" x2="55078" y2="37917"/>
                        <a14:foregroundMark x1="49609" y1="25417" x2="50156" y2="28333"/>
                        <a14:foregroundMark x1="48203" y1="26806" x2="48203" y2="29861"/>
                        <a14:backgroundMark x1="52266" y1="39167" x2="52578" y2="37639"/>
                        <a14:backgroundMark x1="49453" y1="54583" x2="49609" y2="56806"/>
                        <a14:backgroundMark x1="50156" y1="61250" x2="50156" y2="63889"/>
                        <a14:backgroundMark x1="50313" y1="66111" x2="50391" y2="72639"/>
                        <a14:backgroundMark x1="50391" y1="72639" x2="50391" y2="72639"/>
                        <a14:backgroundMark x1="49297" y1="50972" x2="49297" y2="50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84" t="11368" r="43553" b="23649"/>
          <a:stretch/>
        </p:blipFill>
        <p:spPr bwMode="auto">
          <a:xfrm>
            <a:off x="9563462" y="1365673"/>
            <a:ext cx="975169" cy="241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53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6AF02-FDF6-4D76-81B7-55490CA93435}"/>
              </a:ext>
            </a:extLst>
          </p:cNvPr>
          <p:cNvSpPr txBox="1"/>
          <p:nvPr/>
        </p:nvSpPr>
        <p:spPr>
          <a:xfrm>
            <a:off x="252249" y="0"/>
            <a:ext cx="8120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Kerangka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Konseptual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00EE3-CA29-4891-BF44-C84755ED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30" y="1154854"/>
            <a:ext cx="8714414" cy="5410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1671FB-639C-4967-BAA3-086E406B89B0}"/>
              </a:ext>
            </a:extLst>
          </p:cNvPr>
          <p:cNvSpPr txBox="1"/>
          <p:nvPr/>
        </p:nvSpPr>
        <p:spPr>
          <a:xfrm>
            <a:off x="1616130" y="785522"/>
            <a:ext cx="7832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Pedoman</a:t>
            </a:r>
            <a:r>
              <a:rPr lang="en-ID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Penugasan</a:t>
            </a:r>
            <a:r>
              <a:rPr lang="en-ID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Audit </a:t>
            </a:r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Berbasis</a:t>
            </a:r>
            <a:r>
              <a:rPr lang="en-ID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Risiko</a:t>
            </a:r>
            <a:r>
              <a:rPr lang="en-ID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Inspektorat</a:t>
            </a:r>
            <a:r>
              <a:rPr lang="en-ID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Jenderal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639827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A7266-5BBD-4CCF-A517-8BD963300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39" y="854596"/>
            <a:ext cx="8901595" cy="5217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A162C8-4A38-44BE-A01D-BD54E1FA033A}"/>
              </a:ext>
            </a:extLst>
          </p:cNvPr>
          <p:cNvSpPr txBox="1"/>
          <p:nvPr/>
        </p:nvSpPr>
        <p:spPr>
          <a:xfrm>
            <a:off x="1616130" y="785522"/>
            <a:ext cx="7832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Pedoman</a:t>
            </a:r>
            <a:r>
              <a:rPr lang="en-ID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Penugasan</a:t>
            </a:r>
            <a:r>
              <a:rPr lang="en-ID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Audit </a:t>
            </a:r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Berbasis</a:t>
            </a:r>
            <a:r>
              <a:rPr lang="en-ID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Risiko</a:t>
            </a:r>
            <a:r>
              <a:rPr lang="en-ID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Inspektorat</a:t>
            </a:r>
            <a:r>
              <a:rPr lang="en-ID" sz="1800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ID" sz="1800" b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Jenderal</a:t>
            </a:r>
            <a:endParaRPr lang="en-A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B5A7C5-1174-49C1-8E31-5632C40C4469}"/>
              </a:ext>
            </a:extLst>
          </p:cNvPr>
          <p:cNvSpPr txBox="1"/>
          <p:nvPr/>
        </p:nvSpPr>
        <p:spPr>
          <a:xfrm>
            <a:off x="252249" y="0"/>
            <a:ext cx="8120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Kerangka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latin typeface="Candara" panose="020E0502030303020204" pitchFamily="34" charset="0"/>
              </a:rPr>
              <a:t>Konseptual</a:t>
            </a:r>
            <a:r>
              <a:rPr lang="en-US" sz="3400" b="1" dirty="0">
                <a:solidFill>
                  <a:schemeClr val="bg1"/>
                </a:solidFill>
                <a:latin typeface="Candara" panose="020E0502030303020204" pitchFamily="34" charset="0"/>
              </a:rPr>
              <a:t> DA</a:t>
            </a:r>
          </a:p>
        </p:txBody>
      </p:sp>
    </p:spTree>
    <p:extLst>
      <p:ext uri="{BB962C8B-B14F-4D97-AF65-F5344CB8AC3E}">
        <p14:creationId xmlns:p14="http://schemas.microsoft.com/office/powerpoint/2010/main" val="394600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nNew3" id="{C70988BD-4411-41A2-9C49-C0BD2C31A806}" vid="{4C310004-48C6-4F4D-89C1-0B475658C5F2}"/>
    </a:ext>
  </a:extLst>
</a:theme>
</file>

<file path=ppt/theme/theme3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nNew3" id="{C70988BD-4411-41A2-9C49-C0BD2C31A806}" vid="{4C310004-48C6-4F4D-89C1-0B475658C5F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12053</TotalTime>
  <Words>1882</Words>
  <Application>Microsoft Office PowerPoint</Application>
  <PresentationFormat>Widescreen</PresentationFormat>
  <Paragraphs>376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75" baseType="lpstr">
      <vt:lpstr>Agency FB</vt:lpstr>
      <vt:lpstr>Arial</vt:lpstr>
      <vt:lpstr>Barlow Light</vt:lpstr>
      <vt:lpstr>Bookman Old Style</vt:lpstr>
      <vt:lpstr>BrowalliaUPC</vt:lpstr>
      <vt:lpstr>Calibri</vt:lpstr>
      <vt:lpstr>Calibri Light</vt:lpstr>
      <vt:lpstr>Candara</vt:lpstr>
      <vt:lpstr>Copperplate Gothic Bold</vt:lpstr>
      <vt:lpstr>Franklin Gothic Book</vt:lpstr>
      <vt:lpstr>Franklin Gothic Demi</vt:lpstr>
      <vt:lpstr>Franklin Gothic Demi Cond</vt:lpstr>
      <vt:lpstr>Garamond</vt:lpstr>
      <vt:lpstr>Helvetica Light</vt:lpstr>
      <vt:lpstr>Helvetica Neue Medium</vt:lpstr>
      <vt:lpstr>Maiandra GD</vt:lpstr>
      <vt:lpstr>Monotype Corsiva</vt:lpstr>
      <vt:lpstr>Palatino Linotype</vt:lpstr>
      <vt:lpstr>Permanent Marker</vt:lpstr>
      <vt:lpstr>Segoe UI</vt:lpstr>
      <vt:lpstr>Tw Cen MT</vt:lpstr>
      <vt:lpstr>Wingdings</vt:lpstr>
      <vt:lpstr>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Continuous Audit (CA) Continuous Monitoring (CM)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Wigi Fajar Pratama</dc:creator>
  <cp:lastModifiedBy>Ade Satya</cp:lastModifiedBy>
  <cp:revision>733</cp:revision>
  <dcterms:created xsi:type="dcterms:W3CDTF">2021-06-17T06:47:31Z</dcterms:created>
  <dcterms:modified xsi:type="dcterms:W3CDTF">2022-07-17T12:44:09Z</dcterms:modified>
</cp:coreProperties>
</file>